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2" r:id="rId7"/>
  </p:sldIdLst>
  <p:sldSz cx="9144000" cy="5143500" type="screen16x9"/>
  <p:notesSz cx="6858000" cy="9144000"/>
  <p:embeddedFontLst>
    <p:embeddedFont>
      <p:font typeface="Barlow" panose="00000500000000000000" pitchFamily="2" charset="0"/>
      <p:regular r:id="rId9"/>
      <p:bold r:id="rId10"/>
      <p:italic r:id="rId11"/>
      <p:boldItalic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Fredoka One" panose="020B0604020202020204" pitchFamily="2" charset="0"/>
      <p:regular r:id="rId17"/>
    </p:embeddedFont>
    <p:embeddedFont>
      <p:font typeface="Palanquin Dark" panose="020B0604020202020204" charset="0"/>
      <p:regular r:id="rId18"/>
      <p:bold r:id="rId19"/>
    </p:embeddedFont>
    <p:embeddedFont>
      <p:font typeface="Roboto Condensed Light" panose="02000000000000000000" pitchFamily="2" charset="0"/>
      <p:regular r:id="rId20"/>
      <p: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viewProps" Target="view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9" name="Google Shape;5859;gf63018c972_0_11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0" name="Google Shape;5860;gf63018c972_0_11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0" name="Google Shape;5870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1" name="Google Shape;5871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6" name="Google Shape;5876;ge34544eb2f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7" name="Google Shape;5877;ge34544eb2f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2" name="Google Shape;5882;g123e874121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3" name="Google Shape;5883;g123e874121c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8" name="Google Shape;5888;gfa0f8f9720_0_1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9" name="Google Shape;5889;gfa0f8f9720_0_1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7" name="Google Shape;5977;gfa0f8f9720_0_1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8" name="Google Shape;5978;gfa0f8f9720_0_1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flipH="1">
            <a:off x="-529139" y="21377"/>
            <a:ext cx="10202277" cy="5100745"/>
            <a:chOff x="-529139" y="21377"/>
            <a:chExt cx="10202277" cy="5100745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529139" y="21377"/>
              <a:ext cx="3059215" cy="5100745"/>
              <a:chOff x="-3483" y="167576"/>
              <a:chExt cx="3059215" cy="5100745"/>
            </a:xfrm>
          </p:grpSpPr>
          <p:sp>
            <p:nvSpPr>
              <p:cNvPr id="11" name="Google Shape;11;p2"/>
              <p:cNvSpPr/>
              <p:nvPr/>
            </p:nvSpPr>
            <p:spPr>
              <a:xfrm rot="10800000" flipH="1">
                <a:off x="-3483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 rot="10800000" flipH="1">
                <a:off x="465088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 rot="10800000" flipH="1">
                <a:off x="932470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 rot="10800000" flipH="1">
                <a:off x="1399851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10800000" flipH="1">
                <a:off x="1867232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rot="10800000" flipH="1">
                <a:off x="2334614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 rot="10800000" flipH="1">
                <a:off x="2801950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 rot="10800000" flipH="1">
                <a:off x="230802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 rot="10800000" flipH="1">
                <a:off x="698184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 rot="10800000" flipH="1">
                <a:off x="1165565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 rot="10800000" flipH="1">
                <a:off x="1632901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rot="10800000" flipH="1">
                <a:off x="2100283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 rot="10800000" flipH="1">
                <a:off x="2567664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 rot="10800000" flipH="1">
                <a:off x="114255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 rot="10800000" flipH="1">
                <a:off x="581636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 rot="10800000" flipH="1">
                <a:off x="1049017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 rot="10800000" flipH="1">
                <a:off x="1516399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 rot="10800000" flipH="1">
                <a:off x="1984970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 rot="10800000" flipH="1">
                <a:off x="2452352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 rot="10800000" flipH="1">
                <a:off x="348540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 rot="10800000" flipH="1">
                <a:off x="815922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 rot="10800000" flipH="1">
                <a:off x="1283303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 rot="10800000" flipH="1">
                <a:off x="1750685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10800000" flipH="1">
                <a:off x="2218066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10800000" flipH="1">
                <a:off x="2685447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 rot="10800000" flipH="1">
                <a:off x="114255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 rot="10800000" flipH="1">
                <a:off x="581636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 rot="10800000" flipH="1">
                <a:off x="1049017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10800000" flipH="1">
                <a:off x="1516399" y="45878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 rot="10800000" flipH="1">
                <a:off x="348540" y="45878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 rot="10800000" flipH="1">
                <a:off x="815922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 rot="10800000" flipH="1">
                <a:off x="1283303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 rot="10800000" flipH="1">
                <a:off x="1750685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 rot="10800000" flipH="1">
                <a:off x="-3483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 rot="10800000" flipH="1">
                <a:off x="465088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 rot="10800000" flipH="1">
                <a:off x="932470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 rot="10800000" flipH="1">
                <a:off x="1399851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 rot="10800000" flipH="1">
                <a:off x="1867232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 rot="10800000" flipH="1">
                <a:off x="2334614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 rot="10800000" flipH="1">
                <a:off x="230802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 rot="10800000" flipH="1">
                <a:off x="698184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 rot="10800000" flipH="1">
                <a:off x="1165565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 rot="10800000" flipH="1">
                <a:off x="1632901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 rot="10800000" flipH="1">
                <a:off x="2100283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 rot="10800000" flipH="1">
                <a:off x="2567664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 rot="10800000" flipH="1">
                <a:off x="114255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 rot="10800000" flipH="1">
                <a:off x="581636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 rot="10800000" flipH="1">
                <a:off x="1049017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 flipH="1">
                <a:off x="1516399" y="162717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 rot="10800000" flipH="1">
                <a:off x="1984970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 rot="10800000" flipH="1">
                <a:off x="2452352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 rot="10800000" flipH="1">
                <a:off x="348540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 rot="10800000" flipH="1">
                <a:off x="815922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 rot="10800000" flipH="1">
                <a:off x="1283303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 rot="10800000" flipH="1">
                <a:off x="1750685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10800000" flipH="1">
                <a:off x="2218066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10800000" flipH="1">
                <a:off x="114255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10800000" flipH="1">
                <a:off x="581636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 rot="10800000" flipH="1">
                <a:off x="1049017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 rot="10800000" flipH="1">
                <a:off x="1516399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 rot="10800000" flipH="1">
                <a:off x="1984970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10800000" flipH="1">
                <a:off x="2452352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10800000" flipH="1">
                <a:off x="348540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10800000" flipH="1">
                <a:off x="815922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 rot="10800000" flipH="1">
                <a:off x="1283303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 rot="10800000" flipH="1">
                <a:off x="1750685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 rot="10800000" flipH="1">
                <a:off x="2218066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 rot="10800000" flipH="1">
                <a:off x="-3483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 rot="10800000" flipH="1">
                <a:off x="465088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 rot="10800000" flipH="1">
                <a:off x="932470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 rot="10800000" flipH="1">
                <a:off x="1399851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 rot="10800000" flipH="1">
                <a:off x="1867232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 rot="10800000" flipH="1">
                <a:off x="2334614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 rot="10800000" flipH="1">
                <a:off x="230802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 rot="10800000" flipH="1">
                <a:off x="698184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 rot="10800000" flipH="1">
                <a:off x="1165565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 rot="10800000" flipH="1">
                <a:off x="1632901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 rot="10800000" flipH="1">
                <a:off x="2100283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 rot="10800000" flipH="1">
                <a:off x="2567664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 rot="10800000" flipH="1">
                <a:off x="114255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 rot="10800000" flipH="1">
                <a:off x="581636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 rot="10800000" flipH="1">
                <a:off x="1049017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 rot="10800000" flipH="1">
                <a:off x="1516399" y="250316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 rot="10800000" flipH="1">
                <a:off x="1984970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 rot="10800000" flipH="1">
                <a:off x="2452352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 rot="10800000" flipH="1">
                <a:off x="348540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 rot="10800000" flipH="1">
                <a:off x="815922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 rot="10800000" flipH="1">
                <a:off x="1283303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 rot="10800000" flipH="1">
                <a:off x="1750685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 rot="10800000" flipH="1">
                <a:off x="2218066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 rot="10800000" flipH="1">
                <a:off x="114255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 rot="10800000" flipH="1">
                <a:off x="581636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 rot="10800000" flipH="1">
                <a:off x="1049017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 rot="10800000" flipH="1">
                <a:off x="1516399" y="221077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 rot="10800000" flipH="1">
                <a:off x="1984970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 rot="10800000" flipH="1">
                <a:off x="2452352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 rot="10800000" flipH="1">
                <a:off x="348540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 rot="10800000" flipH="1">
                <a:off x="815922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 rot="10800000" flipH="1">
                <a:off x="1283303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 rot="10800000" flipH="1">
                <a:off x="1750685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 rot="10800000" flipH="1">
                <a:off x="2218066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 rot="10800000" flipH="1">
                <a:off x="-3483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 rot="10800000" flipH="1">
                <a:off x="465088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 rot="10800000" flipH="1">
                <a:off x="932470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 rot="10800000" flipH="1">
                <a:off x="1399851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 rot="10800000" flipH="1">
                <a:off x="1867232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 rot="10800000" flipH="1">
                <a:off x="2334614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 rot="10800000" flipH="1">
                <a:off x="230802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 rot="10800000" flipH="1">
                <a:off x="698184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 rot="10800000" flipH="1">
                <a:off x="1165565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 rot="10800000" flipH="1">
                <a:off x="1632901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 rot="10800000" flipH="1">
                <a:off x="2100283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 rot="10800000" flipH="1">
                <a:off x="2567664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 rot="10800000" flipH="1">
                <a:off x="114255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 rot="10800000" flipH="1">
                <a:off x="581636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 rot="10800000" flipH="1">
                <a:off x="1049017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 rot="10800000" flipH="1">
                <a:off x="1516399" y="337916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 rot="10800000" flipH="1">
                <a:off x="348540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 rot="10800000" flipH="1">
                <a:off x="815922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 rot="10800000" flipH="1">
                <a:off x="1283303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 rot="10800000" flipH="1">
                <a:off x="1750685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 rot="10800000" flipH="1">
                <a:off x="114255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 rot="10800000" flipH="1">
                <a:off x="581636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 rot="10800000" flipH="1">
                <a:off x="1049017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 rot="10800000" flipH="1">
                <a:off x="1516399" y="30867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 rot="10800000" flipH="1">
                <a:off x="1984970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 rot="10800000" flipH="1">
                <a:off x="2452352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 rot="10800000" flipH="1">
                <a:off x="348540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 rot="10800000" flipH="1">
                <a:off x="815922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 rot="10800000" flipH="1">
                <a:off x="1283303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 rot="10800000" flipH="1">
                <a:off x="1750685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 rot="10800000" flipH="1">
                <a:off x="2218066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 rot="10800000" flipH="1">
                <a:off x="-3483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 rot="10800000" flipH="1">
                <a:off x="465088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 rot="10800000" flipH="1">
                <a:off x="932470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 rot="10800000" flipH="1">
                <a:off x="1399851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 rot="10800000" flipH="1">
                <a:off x="1867232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 rot="10800000" flipH="1">
                <a:off x="2334614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 rot="10800000" flipH="1">
                <a:off x="230802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 rot="10800000" flipH="1">
                <a:off x="698184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 rot="10800000" flipH="1">
                <a:off x="1165565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 rot="10800000" flipH="1">
                <a:off x="1632901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 rot="10800000" flipH="1">
                <a:off x="2100283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 rot="10800000" flipH="1">
                <a:off x="2567664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 rot="10800000" flipH="1">
                <a:off x="114255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 rot="10800000" flipH="1">
                <a:off x="581636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 rot="10800000" flipH="1">
                <a:off x="1049017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 rot="10800000" flipH="1">
                <a:off x="1516399" y="42551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 rot="10800000" flipH="1">
                <a:off x="1984970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 rot="10800000" flipH="1">
                <a:off x="2452352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 rot="10800000" flipH="1">
                <a:off x="348540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 rot="10800000" flipH="1">
                <a:off x="815922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 rot="10800000" flipH="1">
                <a:off x="1283303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 rot="10800000" flipH="1">
                <a:off x="1750685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 rot="10800000" flipH="1">
                <a:off x="2218066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 rot="10800000" flipH="1">
                <a:off x="114255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 rot="10800000" flipH="1">
                <a:off x="581636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 rot="10800000" flipH="1">
                <a:off x="1049017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 rot="10800000" flipH="1">
                <a:off x="1516399" y="39627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 rot="10800000" flipH="1">
                <a:off x="1984970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 rot="10800000" flipH="1">
                <a:off x="2452352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 rot="10800000" flipH="1">
                <a:off x="348540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 rot="10800000" flipH="1">
                <a:off x="815922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 rot="10800000" flipH="1">
                <a:off x="1283303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 rot="10800000" flipH="1">
                <a:off x="1750685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 rot="10800000" flipH="1">
                <a:off x="2218066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 rot="10800000" flipH="1">
                <a:off x="-3483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 rot="10800000" flipH="1">
                <a:off x="465088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 rot="10800000" flipH="1">
                <a:off x="932470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 rot="10800000" flipH="1">
                <a:off x="1399851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 rot="10800000" flipH="1">
                <a:off x="1867232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 rot="10800000" flipH="1">
                <a:off x="230802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 rot="10800000" flipH="1">
                <a:off x="698184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 rot="10800000" flipH="1">
                <a:off x="1165565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 rot="10800000" flipH="1">
                <a:off x="1632901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 rot="10800000" flipH="1">
                <a:off x="114255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 rot="10800000" flipH="1">
                <a:off x="581636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 rot="10800000" flipH="1">
                <a:off x="1049017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 rot="10800000" flipH="1">
                <a:off x="1516399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 rot="10800000" flipH="1">
                <a:off x="1984970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 rot="10800000" flipH="1">
                <a:off x="2452352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 rot="10800000" flipH="1">
                <a:off x="2919733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 rot="10800000" flipH="1">
                <a:off x="348540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 rot="10800000" flipH="1">
                <a:off x="815922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 rot="10800000" flipH="1">
                <a:off x="1283303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 rot="10800000" flipH="1">
                <a:off x="1750685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 rot="10800000" flipH="1">
                <a:off x="2218066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 rot="10800000" flipH="1">
                <a:off x="2685447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 rot="10800000" flipH="1">
                <a:off x="114255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 rot="10800000" flipH="1">
                <a:off x="581636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 rot="10800000" flipH="1">
                <a:off x="1049017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 rot="10800000" flipH="1">
                <a:off x="1516399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 rot="10800000" flipH="1">
                <a:off x="1984970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 rot="10800000" flipH="1">
                <a:off x="2452352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 rot="10800000" flipH="1">
                <a:off x="2919733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 rot="10800000" flipH="1">
                <a:off x="348540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 rot="10800000" flipH="1">
                <a:off x="815922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 rot="10800000" flipH="1">
                <a:off x="1283303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 rot="10800000" flipH="1">
                <a:off x="1750685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"/>
              <p:cNvSpPr/>
              <p:nvPr/>
            </p:nvSpPr>
            <p:spPr>
              <a:xfrm rot="10800000" flipH="1">
                <a:off x="2218066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"/>
              <p:cNvSpPr/>
              <p:nvPr/>
            </p:nvSpPr>
            <p:spPr>
              <a:xfrm rot="10800000" flipH="1">
                <a:off x="2685447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" name="Google Shape;212;p2"/>
            <p:cNvGrpSpPr/>
            <p:nvPr/>
          </p:nvGrpSpPr>
          <p:grpSpPr>
            <a:xfrm>
              <a:off x="7782972" y="21377"/>
              <a:ext cx="1890166" cy="5100745"/>
              <a:chOff x="8308628" y="167576"/>
              <a:chExt cx="1890166" cy="5100745"/>
            </a:xfrm>
          </p:grpSpPr>
          <p:sp>
            <p:nvSpPr>
              <p:cNvPr id="213" name="Google Shape;213;p2"/>
              <p:cNvSpPr/>
              <p:nvPr/>
            </p:nvSpPr>
            <p:spPr>
              <a:xfrm rot="10800000">
                <a:off x="9828510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 rot="10800000">
                <a:off x="9361128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 rot="10800000">
                <a:off x="8893747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"/>
              <p:cNvSpPr/>
              <p:nvPr/>
            </p:nvSpPr>
            <p:spPr>
              <a:xfrm rot="10800000">
                <a:off x="8425176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"/>
              <p:cNvSpPr/>
              <p:nvPr/>
            </p:nvSpPr>
            <p:spPr>
              <a:xfrm rot="10800000">
                <a:off x="10061605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"/>
              <p:cNvSpPr/>
              <p:nvPr/>
            </p:nvSpPr>
            <p:spPr>
              <a:xfrm rot="10800000">
                <a:off x="9594224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2"/>
              <p:cNvSpPr/>
              <p:nvPr/>
            </p:nvSpPr>
            <p:spPr>
              <a:xfrm rot="10800000">
                <a:off x="9126843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2"/>
              <p:cNvSpPr/>
              <p:nvPr/>
            </p:nvSpPr>
            <p:spPr>
              <a:xfrm rot="10800000">
                <a:off x="8659461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"/>
              <p:cNvSpPr/>
              <p:nvPr/>
            </p:nvSpPr>
            <p:spPr>
              <a:xfrm rot="10800000">
                <a:off x="9710772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"/>
              <p:cNvSpPr/>
              <p:nvPr/>
            </p:nvSpPr>
            <p:spPr>
              <a:xfrm rot="10800000">
                <a:off x="9243391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2"/>
              <p:cNvSpPr/>
              <p:nvPr/>
            </p:nvSpPr>
            <p:spPr>
              <a:xfrm rot="10800000">
                <a:off x="8776009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2"/>
              <p:cNvSpPr/>
              <p:nvPr/>
            </p:nvSpPr>
            <p:spPr>
              <a:xfrm rot="10800000">
                <a:off x="8308628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 rot="10800000">
                <a:off x="9943822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 rot="10800000">
                <a:off x="9476441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"/>
              <p:cNvSpPr/>
              <p:nvPr/>
            </p:nvSpPr>
            <p:spPr>
              <a:xfrm rot="10800000">
                <a:off x="9009059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"/>
              <p:cNvSpPr/>
              <p:nvPr/>
            </p:nvSpPr>
            <p:spPr>
              <a:xfrm rot="10800000">
                <a:off x="8541723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 rot="10800000">
                <a:off x="9710772" y="45878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2"/>
              <p:cNvSpPr/>
              <p:nvPr/>
            </p:nvSpPr>
            <p:spPr>
              <a:xfrm rot="10800000">
                <a:off x="9243391" y="45878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"/>
              <p:cNvSpPr/>
              <p:nvPr/>
            </p:nvSpPr>
            <p:spPr>
              <a:xfrm rot="10800000">
                <a:off x="9943822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 rot="10800000">
                <a:off x="9476441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"/>
              <p:cNvSpPr/>
              <p:nvPr/>
            </p:nvSpPr>
            <p:spPr>
              <a:xfrm rot="10800000">
                <a:off x="9828510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"/>
              <p:cNvSpPr/>
              <p:nvPr/>
            </p:nvSpPr>
            <p:spPr>
              <a:xfrm rot="10800000">
                <a:off x="9361128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"/>
              <p:cNvSpPr/>
              <p:nvPr/>
            </p:nvSpPr>
            <p:spPr>
              <a:xfrm rot="10800000">
                <a:off x="8893747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 rot="10800000">
                <a:off x="8425176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"/>
              <p:cNvSpPr/>
              <p:nvPr/>
            </p:nvSpPr>
            <p:spPr>
              <a:xfrm rot="10800000">
                <a:off x="10061605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"/>
              <p:cNvSpPr/>
              <p:nvPr/>
            </p:nvSpPr>
            <p:spPr>
              <a:xfrm rot="10800000">
                <a:off x="9594224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"/>
              <p:cNvSpPr/>
              <p:nvPr/>
            </p:nvSpPr>
            <p:spPr>
              <a:xfrm rot="10800000">
                <a:off x="9126843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"/>
              <p:cNvSpPr/>
              <p:nvPr/>
            </p:nvSpPr>
            <p:spPr>
              <a:xfrm rot="10800000">
                <a:off x="8659461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"/>
              <p:cNvSpPr/>
              <p:nvPr/>
            </p:nvSpPr>
            <p:spPr>
              <a:xfrm rot="10800000">
                <a:off x="9710772" y="162717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"/>
              <p:cNvSpPr/>
              <p:nvPr/>
            </p:nvSpPr>
            <p:spPr>
              <a:xfrm rot="10800000">
                <a:off x="9243391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"/>
              <p:cNvSpPr/>
              <p:nvPr/>
            </p:nvSpPr>
            <p:spPr>
              <a:xfrm rot="10800000">
                <a:off x="8776009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"/>
              <p:cNvSpPr/>
              <p:nvPr/>
            </p:nvSpPr>
            <p:spPr>
              <a:xfrm rot="10800000">
                <a:off x="9943822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"/>
              <p:cNvSpPr/>
              <p:nvPr/>
            </p:nvSpPr>
            <p:spPr>
              <a:xfrm rot="10800000">
                <a:off x="9476441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"/>
              <p:cNvSpPr/>
              <p:nvPr/>
            </p:nvSpPr>
            <p:spPr>
              <a:xfrm rot="10800000">
                <a:off x="9009059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"/>
              <p:cNvSpPr/>
              <p:nvPr/>
            </p:nvSpPr>
            <p:spPr>
              <a:xfrm rot="10800000">
                <a:off x="9710772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"/>
              <p:cNvSpPr/>
              <p:nvPr/>
            </p:nvSpPr>
            <p:spPr>
              <a:xfrm rot="10800000">
                <a:off x="9243391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"/>
              <p:cNvSpPr/>
              <p:nvPr/>
            </p:nvSpPr>
            <p:spPr>
              <a:xfrm rot="10800000">
                <a:off x="8776009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"/>
              <p:cNvSpPr/>
              <p:nvPr/>
            </p:nvSpPr>
            <p:spPr>
              <a:xfrm rot="10800000">
                <a:off x="8308628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"/>
              <p:cNvSpPr/>
              <p:nvPr/>
            </p:nvSpPr>
            <p:spPr>
              <a:xfrm rot="10800000">
                <a:off x="9943822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"/>
              <p:cNvSpPr/>
              <p:nvPr/>
            </p:nvSpPr>
            <p:spPr>
              <a:xfrm rot="10800000">
                <a:off x="9476441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"/>
              <p:cNvSpPr/>
              <p:nvPr/>
            </p:nvSpPr>
            <p:spPr>
              <a:xfrm rot="10800000">
                <a:off x="9009059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"/>
              <p:cNvSpPr/>
              <p:nvPr/>
            </p:nvSpPr>
            <p:spPr>
              <a:xfrm rot="10800000">
                <a:off x="8541723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"/>
              <p:cNvSpPr/>
              <p:nvPr/>
            </p:nvSpPr>
            <p:spPr>
              <a:xfrm rot="10800000">
                <a:off x="9828510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"/>
              <p:cNvSpPr/>
              <p:nvPr/>
            </p:nvSpPr>
            <p:spPr>
              <a:xfrm rot="10800000">
                <a:off x="9361128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"/>
              <p:cNvSpPr/>
              <p:nvPr/>
            </p:nvSpPr>
            <p:spPr>
              <a:xfrm rot="10800000">
                <a:off x="8893747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"/>
              <p:cNvSpPr/>
              <p:nvPr/>
            </p:nvSpPr>
            <p:spPr>
              <a:xfrm rot="10800000">
                <a:off x="10061605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"/>
              <p:cNvSpPr/>
              <p:nvPr/>
            </p:nvSpPr>
            <p:spPr>
              <a:xfrm rot="10800000">
                <a:off x="9594224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"/>
              <p:cNvSpPr/>
              <p:nvPr/>
            </p:nvSpPr>
            <p:spPr>
              <a:xfrm rot="10800000">
                <a:off x="9126843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"/>
              <p:cNvSpPr/>
              <p:nvPr/>
            </p:nvSpPr>
            <p:spPr>
              <a:xfrm rot="10800000">
                <a:off x="8659461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"/>
              <p:cNvSpPr/>
              <p:nvPr/>
            </p:nvSpPr>
            <p:spPr>
              <a:xfrm rot="10800000">
                <a:off x="9710772" y="250316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"/>
              <p:cNvSpPr/>
              <p:nvPr/>
            </p:nvSpPr>
            <p:spPr>
              <a:xfrm rot="10800000">
                <a:off x="9243391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"/>
              <p:cNvSpPr/>
              <p:nvPr/>
            </p:nvSpPr>
            <p:spPr>
              <a:xfrm rot="10800000">
                <a:off x="8776009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"/>
              <p:cNvSpPr/>
              <p:nvPr/>
            </p:nvSpPr>
            <p:spPr>
              <a:xfrm rot="10800000">
                <a:off x="9943822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"/>
              <p:cNvSpPr/>
              <p:nvPr/>
            </p:nvSpPr>
            <p:spPr>
              <a:xfrm rot="10800000">
                <a:off x="9476441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"/>
              <p:cNvSpPr/>
              <p:nvPr/>
            </p:nvSpPr>
            <p:spPr>
              <a:xfrm rot="10800000">
                <a:off x="9009059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"/>
              <p:cNvSpPr/>
              <p:nvPr/>
            </p:nvSpPr>
            <p:spPr>
              <a:xfrm rot="10800000">
                <a:off x="9710772" y="221077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"/>
              <p:cNvSpPr/>
              <p:nvPr/>
            </p:nvSpPr>
            <p:spPr>
              <a:xfrm rot="10800000">
                <a:off x="9243391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"/>
              <p:cNvSpPr/>
              <p:nvPr/>
            </p:nvSpPr>
            <p:spPr>
              <a:xfrm rot="10800000">
                <a:off x="8776009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"/>
              <p:cNvSpPr/>
              <p:nvPr/>
            </p:nvSpPr>
            <p:spPr>
              <a:xfrm rot="10800000">
                <a:off x="9943822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"/>
              <p:cNvSpPr/>
              <p:nvPr/>
            </p:nvSpPr>
            <p:spPr>
              <a:xfrm rot="10800000">
                <a:off x="9476441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"/>
              <p:cNvSpPr/>
              <p:nvPr/>
            </p:nvSpPr>
            <p:spPr>
              <a:xfrm rot="10800000">
                <a:off x="9009059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"/>
              <p:cNvSpPr/>
              <p:nvPr/>
            </p:nvSpPr>
            <p:spPr>
              <a:xfrm rot="10800000">
                <a:off x="9828510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"/>
              <p:cNvSpPr/>
              <p:nvPr/>
            </p:nvSpPr>
            <p:spPr>
              <a:xfrm rot="10800000">
                <a:off x="9361128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"/>
              <p:cNvSpPr/>
              <p:nvPr/>
            </p:nvSpPr>
            <p:spPr>
              <a:xfrm rot="10800000">
                <a:off x="8893747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"/>
              <p:cNvSpPr/>
              <p:nvPr/>
            </p:nvSpPr>
            <p:spPr>
              <a:xfrm rot="10800000">
                <a:off x="10061605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"/>
              <p:cNvSpPr/>
              <p:nvPr/>
            </p:nvSpPr>
            <p:spPr>
              <a:xfrm rot="10800000">
                <a:off x="9594224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"/>
              <p:cNvSpPr/>
              <p:nvPr/>
            </p:nvSpPr>
            <p:spPr>
              <a:xfrm rot="10800000">
                <a:off x="9126843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"/>
              <p:cNvSpPr/>
              <p:nvPr/>
            </p:nvSpPr>
            <p:spPr>
              <a:xfrm rot="10800000">
                <a:off x="8659461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"/>
              <p:cNvSpPr/>
              <p:nvPr/>
            </p:nvSpPr>
            <p:spPr>
              <a:xfrm rot="10800000">
                <a:off x="9710772" y="337916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"/>
              <p:cNvSpPr/>
              <p:nvPr/>
            </p:nvSpPr>
            <p:spPr>
              <a:xfrm rot="10800000">
                <a:off x="9243391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"/>
              <p:cNvSpPr/>
              <p:nvPr/>
            </p:nvSpPr>
            <p:spPr>
              <a:xfrm rot="10800000">
                <a:off x="8776009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"/>
              <p:cNvSpPr/>
              <p:nvPr/>
            </p:nvSpPr>
            <p:spPr>
              <a:xfrm rot="10800000">
                <a:off x="9943822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"/>
              <p:cNvSpPr/>
              <p:nvPr/>
            </p:nvSpPr>
            <p:spPr>
              <a:xfrm rot="10800000">
                <a:off x="9476441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"/>
              <p:cNvSpPr/>
              <p:nvPr/>
            </p:nvSpPr>
            <p:spPr>
              <a:xfrm rot="10800000">
                <a:off x="9009059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"/>
              <p:cNvSpPr/>
              <p:nvPr/>
            </p:nvSpPr>
            <p:spPr>
              <a:xfrm rot="10800000">
                <a:off x="9710772" y="30867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"/>
              <p:cNvSpPr/>
              <p:nvPr/>
            </p:nvSpPr>
            <p:spPr>
              <a:xfrm rot="10800000">
                <a:off x="9243391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"/>
              <p:cNvSpPr/>
              <p:nvPr/>
            </p:nvSpPr>
            <p:spPr>
              <a:xfrm rot="10800000">
                <a:off x="8776009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"/>
              <p:cNvSpPr/>
              <p:nvPr/>
            </p:nvSpPr>
            <p:spPr>
              <a:xfrm rot="10800000">
                <a:off x="9943822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"/>
              <p:cNvSpPr/>
              <p:nvPr/>
            </p:nvSpPr>
            <p:spPr>
              <a:xfrm rot="10800000">
                <a:off x="9476441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"/>
              <p:cNvSpPr/>
              <p:nvPr/>
            </p:nvSpPr>
            <p:spPr>
              <a:xfrm rot="10800000">
                <a:off x="9009059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"/>
              <p:cNvSpPr/>
              <p:nvPr/>
            </p:nvSpPr>
            <p:spPr>
              <a:xfrm rot="10800000">
                <a:off x="9828510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"/>
              <p:cNvSpPr/>
              <p:nvPr/>
            </p:nvSpPr>
            <p:spPr>
              <a:xfrm rot="10800000">
                <a:off x="9361128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"/>
              <p:cNvSpPr/>
              <p:nvPr/>
            </p:nvSpPr>
            <p:spPr>
              <a:xfrm rot="10800000">
                <a:off x="8893747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"/>
              <p:cNvSpPr/>
              <p:nvPr/>
            </p:nvSpPr>
            <p:spPr>
              <a:xfrm rot="10800000">
                <a:off x="8425176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"/>
              <p:cNvSpPr/>
              <p:nvPr/>
            </p:nvSpPr>
            <p:spPr>
              <a:xfrm rot="10800000">
                <a:off x="10061605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"/>
              <p:cNvSpPr/>
              <p:nvPr/>
            </p:nvSpPr>
            <p:spPr>
              <a:xfrm rot="10800000">
                <a:off x="9594224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"/>
              <p:cNvSpPr/>
              <p:nvPr/>
            </p:nvSpPr>
            <p:spPr>
              <a:xfrm rot="10800000">
                <a:off x="9126843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"/>
              <p:cNvSpPr/>
              <p:nvPr/>
            </p:nvSpPr>
            <p:spPr>
              <a:xfrm rot="10800000">
                <a:off x="8659461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"/>
              <p:cNvSpPr/>
              <p:nvPr/>
            </p:nvSpPr>
            <p:spPr>
              <a:xfrm rot="10800000">
                <a:off x="9710772" y="42551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"/>
              <p:cNvSpPr/>
              <p:nvPr/>
            </p:nvSpPr>
            <p:spPr>
              <a:xfrm rot="10800000">
                <a:off x="9243391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"/>
              <p:cNvSpPr/>
              <p:nvPr/>
            </p:nvSpPr>
            <p:spPr>
              <a:xfrm rot="10800000">
                <a:off x="8776009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"/>
              <p:cNvSpPr/>
              <p:nvPr/>
            </p:nvSpPr>
            <p:spPr>
              <a:xfrm rot="10800000">
                <a:off x="9943822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"/>
              <p:cNvSpPr/>
              <p:nvPr/>
            </p:nvSpPr>
            <p:spPr>
              <a:xfrm rot="10800000">
                <a:off x="9476441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"/>
              <p:cNvSpPr/>
              <p:nvPr/>
            </p:nvSpPr>
            <p:spPr>
              <a:xfrm rot="10800000">
                <a:off x="9009059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"/>
              <p:cNvSpPr/>
              <p:nvPr/>
            </p:nvSpPr>
            <p:spPr>
              <a:xfrm rot="10800000">
                <a:off x="9710772" y="39627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"/>
              <p:cNvSpPr/>
              <p:nvPr/>
            </p:nvSpPr>
            <p:spPr>
              <a:xfrm rot="10800000">
                <a:off x="9243391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"/>
              <p:cNvSpPr/>
              <p:nvPr/>
            </p:nvSpPr>
            <p:spPr>
              <a:xfrm rot="10800000">
                <a:off x="8776009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"/>
              <p:cNvSpPr/>
              <p:nvPr/>
            </p:nvSpPr>
            <p:spPr>
              <a:xfrm rot="10800000">
                <a:off x="9943822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"/>
              <p:cNvSpPr/>
              <p:nvPr/>
            </p:nvSpPr>
            <p:spPr>
              <a:xfrm rot="10800000">
                <a:off x="9476441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"/>
              <p:cNvSpPr/>
              <p:nvPr/>
            </p:nvSpPr>
            <p:spPr>
              <a:xfrm rot="10800000">
                <a:off x="9009059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"/>
              <p:cNvSpPr/>
              <p:nvPr/>
            </p:nvSpPr>
            <p:spPr>
              <a:xfrm rot="10800000">
                <a:off x="9828510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"/>
              <p:cNvSpPr/>
              <p:nvPr/>
            </p:nvSpPr>
            <p:spPr>
              <a:xfrm rot="10800000">
                <a:off x="9361128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"/>
              <p:cNvSpPr/>
              <p:nvPr/>
            </p:nvSpPr>
            <p:spPr>
              <a:xfrm rot="10800000">
                <a:off x="8893747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"/>
              <p:cNvSpPr/>
              <p:nvPr/>
            </p:nvSpPr>
            <p:spPr>
              <a:xfrm rot="10800000">
                <a:off x="10061605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"/>
              <p:cNvSpPr/>
              <p:nvPr/>
            </p:nvSpPr>
            <p:spPr>
              <a:xfrm rot="10800000">
                <a:off x="9594224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"/>
              <p:cNvSpPr/>
              <p:nvPr/>
            </p:nvSpPr>
            <p:spPr>
              <a:xfrm rot="10800000">
                <a:off x="9126843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"/>
              <p:cNvSpPr/>
              <p:nvPr/>
            </p:nvSpPr>
            <p:spPr>
              <a:xfrm rot="10800000">
                <a:off x="8659461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"/>
              <p:cNvSpPr/>
              <p:nvPr/>
            </p:nvSpPr>
            <p:spPr>
              <a:xfrm rot="10800000">
                <a:off x="9710772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"/>
              <p:cNvSpPr/>
              <p:nvPr/>
            </p:nvSpPr>
            <p:spPr>
              <a:xfrm rot="10800000">
                <a:off x="9243391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"/>
              <p:cNvSpPr/>
              <p:nvPr/>
            </p:nvSpPr>
            <p:spPr>
              <a:xfrm rot="10800000">
                <a:off x="8776009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"/>
              <p:cNvSpPr/>
              <p:nvPr/>
            </p:nvSpPr>
            <p:spPr>
              <a:xfrm rot="10800000">
                <a:off x="8308628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"/>
              <p:cNvSpPr/>
              <p:nvPr/>
            </p:nvSpPr>
            <p:spPr>
              <a:xfrm rot="10800000">
                <a:off x="9943822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2"/>
              <p:cNvSpPr/>
              <p:nvPr/>
            </p:nvSpPr>
            <p:spPr>
              <a:xfrm rot="10800000">
                <a:off x="9476441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2"/>
              <p:cNvSpPr/>
              <p:nvPr/>
            </p:nvSpPr>
            <p:spPr>
              <a:xfrm rot="10800000">
                <a:off x="9009059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2"/>
              <p:cNvSpPr/>
              <p:nvPr/>
            </p:nvSpPr>
            <p:spPr>
              <a:xfrm rot="10800000">
                <a:off x="8541723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2"/>
              <p:cNvSpPr/>
              <p:nvPr/>
            </p:nvSpPr>
            <p:spPr>
              <a:xfrm rot="10800000">
                <a:off x="9710772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2"/>
              <p:cNvSpPr/>
              <p:nvPr/>
            </p:nvSpPr>
            <p:spPr>
              <a:xfrm rot="10800000">
                <a:off x="9243391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2"/>
              <p:cNvSpPr/>
              <p:nvPr/>
            </p:nvSpPr>
            <p:spPr>
              <a:xfrm rot="10800000">
                <a:off x="8776009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"/>
              <p:cNvSpPr/>
              <p:nvPr/>
            </p:nvSpPr>
            <p:spPr>
              <a:xfrm rot="10800000">
                <a:off x="8308628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"/>
              <p:cNvSpPr/>
              <p:nvPr/>
            </p:nvSpPr>
            <p:spPr>
              <a:xfrm rot="10800000">
                <a:off x="9943822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"/>
              <p:cNvSpPr/>
              <p:nvPr/>
            </p:nvSpPr>
            <p:spPr>
              <a:xfrm rot="10800000">
                <a:off x="9476441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"/>
              <p:cNvSpPr/>
              <p:nvPr/>
            </p:nvSpPr>
            <p:spPr>
              <a:xfrm rot="10800000">
                <a:off x="9009059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"/>
              <p:cNvSpPr/>
              <p:nvPr/>
            </p:nvSpPr>
            <p:spPr>
              <a:xfrm rot="10800000">
                <a:off x="8541723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36" name="Google Shape;336;p2"/>
          <p:cNvPicPr preferRelativeResize="0"/>
          <p:nvPr/>
        </p:nvPicPr>
        <p:blipFill rotWithShape="1">
          <a:blip r:embed="rId2">
            <a:alphaModFix amt="81000"/>
          </a:blip>
          <a:srcRect l="10088" t="13940" b="13940"/>
          <a:stretch/>
        </p:blipFill>
        <p:spPr>
          <a:xfrm flipH="1">
            <a:off x="2132325" y="0"/>
            <a:ext cx="70116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"/>
          <p:cNvSpPr txBox="1">
            <a:spLocks noGrp="1"/>
          </p:cNvSpPr>
          <p:nvPr>
            <p:ph type="ctrTitle"/>
          </p:nvPr>
        </p:nvSpPr>
        <p:spPr>
          <a:xfrm>
            <a:off x="1061288" y="1387439"/>
            <a:ext cx="4320600" cy="20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8" name="Google Shape;338;p2"/>
          <p:cNvSpPr txBox="1">
            <a:spLocks noGrp="1"/>
          </p:cNvSpPr>
          <p:nvPr>
            <p:ph type="subTitle" idx="1"/>
          </p:nvPr>
        </p:nvSpPr>
        <p:spPr>
          <a:xfrm>
            <a:off x="1061288" y="3302082"/>
            <a:ext cx="43206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8" name="Google Shape;1938;p11"/>
          <p:cNvGrpSpPr/>
          <p:nvPr/>
        </p:nvGrpSpPr>
        <p:grpSpPr>
          <a:xfrm>
            <a:off x="-529139" y="21377"/>
            <a:ext cx="10202277" cy="5100745"/>
            <a:chOff x="-529139" y="21377"/>
            <a:chExt cx="10202277" cy="5100745"/>
          </a:xfrm>
        </p:grpSpPr>
        <p:grpSp>
          <p:nvGrpSpPr>
            <p:cNvPr id="1939" name="Google Shape;1939;p11"/>
            <p:cNvGrpSpPr/>
            <p:nvPr/>
          </p:nvGrpSpPr>
          <p:grpSpPr>
            <a:xfrm>
              <a:off x="-529139" y="21377"/>
              <a:ext cx="3059215" cy="5100745"/>
              <a:chOff x="-529139" y="21377"/>
              <a:chExt cx="3059215" cy="5100745"/>
            </a:xfrm>
          </p:grpSpPr>
          <p:sp>
            <p:nvSpPr>
              <p:cNvPr id="1940" name="Google Shape;1940;p11"/>
              <p:cNvSpPr/>
              <p:nvPr/>
            </p:nvSpPr>
            <p:spPr>
              <a:xfrm rot="10800000" flipH="1">
                <a:off x="-52913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11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11"/>
              <p:cNvSpPr/>
              <p:nvPr/>
            </p:nvSpPr>
            <p:spPr>
              <a:xfrm rot="10800000" flipH="1">
                <a:off x="406814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11"/>
              <p:cNvSpPr/>
              <p:nvPr/>
            </p:nvSpPr>
            <p:spPr>
              <a:xfrm rot="10800000" flipH="1">
                <a:off x="874196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11"/>
              <p:cNvSpPr/>
              <p:nvPr/>
            </p:nvSpPr>
            <p:spPr>
              <a:xfrm rot="10800000" flipH="1">
                <a:off x="134157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11"/>
              <p:cNvSpPr/>
              <p:nvPr/>
            </p:nvSpPr>
            <p:spPr>
              <a:xfrm rot="10800000" flipH="1">
                <a:off x="1808958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11"/>
              <p:cNvSpPr/>
              <p:nvPr/>
            </p:nvSpPr>
            <p:spPr>
              <a:xfrm rot="10800000" flipH="1">
                <a:off x="2276294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11"/>
              <p:cNvSpPr/>
              <p:nvPr/>
            </p:nvSpPr>
            <p:spPr>
              <a:xfrm rot="10800000" flipH="1">
                <a:off x="-294853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11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11"/>
              <p:cNvSpPr/>
              <p:nvPr/>
            </p:nvSpPr>
            <p:spPr>
              <a:xfrm rot="10800000" flipH="1">
                <a:off x="639910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11"/>
              <p:cNvSpPr/>
              <p:nvPr/>
            </p:nvSpPr>
            <p:spPr>
              <a:xfrm rot="10800000" flipH="1">
                <a:off x="1107246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11"/>
              <p:cNvSpPr/>
              <p:nvPr/>
            </p:nvSpPr>
            <p:spPr>
              <a:xfrm rot="10800000" flipH="1">
                <a:off x="157462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11"/>
              <p:cNvSpPr/>
              <p:nvPr/>
            </p:nvSpPr>
            <p:spPr>
              <a:xfrm rot="10800000" flipH="1">
                <a:off x="2042009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11"/>
              <p:cNvSpPr/>
              <p:nvPr/>
            </p:nvSpPr>
            <p:spPr>
              <a:xfrm rot="10800000" flipH="1">
                <a:off x="-41140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11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11"/>
              <p:cNvSpPr/>
              <p:nvPr/>
            </p:nvSpPr>
            <p:spPr>
              <a:xfrm rot="10800000" flipH="1">
                <a:off x="523362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11"/>
              <p:cNvSpPr/>
              <p:nvPr/>
            </p:nvSpPr>
            <p:spPr>
              <a:xfrm rot="10800000" flipH="1">
                <a:off x="990744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11"/>
              <p:cNvSpPr/>
              <p:nvPr/>
            </p:nvSpPr>
            <p:spPr>
              <a:xfrm rot="10800000" flipH="1">
                <a:off x="145931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11"/>
              <p:cNvSpPr/>
              <p:nvPr/>
            </p:nvSpPr>
            <p:spPr>
              <a:xfrm rot="10800000" flipH="1">
                <a:off x="1926696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11"/>
              <p:cNvSpPr/>
              <p:nvPr/>
            </p:nvSpPr>
            <p:spPr>
              <a:xfrm rot="10800000" flipH="1">
                <a:off x="-17711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11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11"/>
              <p:cNvSpPr/>
              <p:nvPr/>
            </p:nvSpPr>
            <p:spPr>
              <a:xfrm rot="10800000" flipH="1">
                <a:off x="757648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11"/>
              <p:cNvSpPr/>
              <p:nvPr/>
            </p:nvSpPr>
            <p:spPr>
              <a:xfrm rot="10800000" flipH="1">
                <a:off x="1225029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11"/>
              <p:cNvSpPr/>
              <p:nvPr/>
            </p:nvSpPr>
            <p:spPr>
              <a:xfrm rot="10800000" flipH="1">
                <a:off x="169241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11"/>
              <p:cNvSpPr/>
              <p:nvPr/>
            </p:nvSpPr>
            <p:spPr>
              <a:xfrm rot="10800000" flipH="1">
                <a:off x="2159792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11"/>
              <p:cNvSpPr/>
              <p:nvPr/>
            </p:nvSpPr>
            <p:spPr>
              <a:xfrm rot="10800000" flipH="1">
                <a:off x="-41140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11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11"/>
              <p:cNvSpPr/>
              <p:nvPr/>
            </p:nvSpPr>
            <p:spPr>
              <a:xfrm rot="10800000" flipH="1">
                <a:off x="523362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11"/>
              <p:cNvSpPr/>
              <p:nvPr/>
            </p:nvSpPr>
            <p:spPr>
              <a:xfrm rot="10800000" flipH="1">
                <a:off x="990744" y="31258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11"/>
              <p:cNvSpPr/>
              <p:nvPr/>
            </p:nvSpPr>
            <p:spPr>
              <a:xfrm rot="10800000" flipH="1">
                <a:off x="-17711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11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11"/>
              <p:cNvSpPr/>
              <p:nvPr/>
            </p:nvSpPr>
            <p:spPr>
              <a:xfrm rot="10800000" flipH="1">
                <a:off x="757648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11"/>
              <p:cNvSpPr/>
              <p:nvPr/>
            </p:nvSpPr>
            <p:spPr>
              <a:xfrm rot="10800000" flipH="1">
                <a:off x="1225029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11"/>
              <p:cNvSpPr/>
              <p:nvPr/>
            </p:nvSpPr>
            <p:spPr>
              <a:xfrm rot="10800000" flipH="1">
                <a:off x="-52913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11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11"/>
              <p:cNvSpPr/>
              <p:nvPr/>
            </p:nvSpPr>
            <p:spPr>
              <a:xfrm rot="10800000" flipH="1">
                <a:off x="406814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11"/>
              <p:cNvSpPr/>
              <p:nvPr/>
            </p:nvSpPr>
            <p:spPr>
              <a:xfrm rot="10800000" flipH="1">
                <a:off x="874196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11"/>
              <p:cNvSpPr/>
              <p:nvPr/>
            </p:nvSpPr>
            <p:spPr>
              <a:xfrm rot="10800000" flipH="1">
                <a:off x="134157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11"/>
              <p:cNvSpPr/>
              <p:nvPr/>
            </p:nvSpPr>
            <p:spPr>
              <a:xfrm rot="10800000" flipH="1">
                <a:off x="1808958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11"/>
              <p:cNvSpPr/>
              <p:nvPr/>
            </p:nvSpPr>
            <p:spPr>
              <a:xfrm rot="10800000" flipH="1">
                <a:off x="-294853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11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11"/>
              <p:cNvSpPr/>
              <p:nvPr/>
            </p:nvSpPr>
            <p:spPr>
              <a:xfrm rot="10800000" flipH="1">
                <a:off x="639910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11"/>
              <p:cNvSpPr/>
              <p:nvPr/>
            </p:nvSpPr>
            <p:spPr>
              <a:xfrm rot="10800000" flipH="1">
                <a:off x="1107246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11"/>
              <p:cNvSpPr/>
              <p:nvPr/>
            </p:nvSpPr>
            <p:spPr>
              <a:xfrm rot="10800000" flipH="1">
                <a:off x="157462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11"/>
              <p:cNvSpPr/>
              <p:nvPr/>
            </p:nvSpPr>
            <p:spPr>
              <a:xfrm rot="10800000" flipH="1">
                <a:off x="2042009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11"/>
              <p:cNvSpPr/>
              <p:nvPr/>
            </p:nvSpPr>
            <p:spPr>
              <a:xfrm rot="10800000" flipH="1">
                <a:off x="-41140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11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11"/>
              <p:cNvSpPr/>
              <p:nvPr/>
            </p:nvSpPr>
            <p:spPr>
              <a:xfrm rot="10800000" flipH="1">
                <a:off x="523362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11"/>
              <p:cNvSpPr/>
              <p:nvPr/>
            </p:nvSpPr>
            <p:spPr>
              <a:xfrm rot="10800000" flipH="1">
                <a:off x="990744" y="148097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11"/>
              <p:cNvSpPr/>
              <p:nvPr/>
            </p:nvSpPr>
            <p:spPr>
              <a:xfrm rot="10800000" flipH="1">
                <a:off x="145931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11"/>
              <p:cNvSpPr/>
              <p:nvPr/>
            </p:nvSpPr>
            <p:spPr>
              <a:xfrm rot="10800000" flipH="1">
                <a:off x="-17711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11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11"/>
              <p:cNvSpPr/>
              <p:nvPr/>
            </p:nvSpPr>
            <p:spPr>
              <a:xfrm rot="10800000" flipH="1">
                <a:off x="757648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11"/>
              <p:cNvSpPr/>
              <p:nvPr/>
            </p:nvSpPr>
            <p:spPr>
              <a:xfrm rot="10800000" flipH="1">
                <a:off x="1225029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11"/>
              <p:cNvSpPr/>
              <p:nvPr/>
            </p:nvSpPr>
            <p:spPr>
              <a:xfrm rot="10800000" flipH="1">
                <a:off x="-41140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11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11"/>
              <p:cNvSpPr/>
              <p:nvPr/>
            </p:nvSpPr>
            <p:spPr>
              <a:xfrm rot="10800000" flipH="1">
                <a:off x="523362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11"/>
              <p:cNvSpPr/>
              <p:nvPr/>
            </p:nvSpPr>
            <p:spPr>
              <a:xfrm rot="10800000" flipH="1">
                <a:off x="990744" y="118857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11"/>
              <p:cNvSpPr/>
              <p:nvPr/>
            </p:nvSpPr>
            <p:spPr>
              <a:xfrm rot="10800000" flipH="1">
                <a:off x="145931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11"/>
              <p:cNvSpPr/>
              <p:nvPr/>
            </p:nvSpPr>
            <p:spPr>
              <a:xfrm rot="10800000" flipH="1">
                <a:off x="1926696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11"/>
              <p:cNvSpPr/>
              <p:nvPr/>
            </p:nvSpPr>
            <p:spPr>
              <a:xfrm rot="10800000" flipH="1">
                <a:off x="-17711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11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11"/>
              <p:cNvSpPr/>
              <p:nvPr/>
            </p:nvSpPr>
            <p:spPr>
              <a:xfrm rot="10800000" flipH="1">
                <a:off x="757648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11"/>
              <p:cNvSpPr/>
              <p:nvPr/>
            </p:nvSpPr>
            <p:spPr>
              <a:xfrm rot="10800000" flipH="1">
                <a:off x="1225029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11"/>
              <p:cNvSpPr/>
              <p:nvPr/>
            </p:nvSpPr>
            <p:spPr>
              <a:xfrm rot="10800000" flipH="1">
                <a:off x="169241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11"/>
              <p:cNvSpPr/>
              <p:nvPr/>
            </p:nvSpPr>
            <p:spPr>
              <a:xfrm rot="10800000" flipH="1">
                <a:off x="-52913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11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11"/>
              <p:cNvSpPr/>
              <p:nvPr/>
            </p:nvSpPr>
            <p:spPr>
              <a:xfrm rot="10800000" flipH="1">
                <a:off x="406814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11"/>
              <p:cNvSpPr/>
              <p:nvPr/>
            </p:nvSpPr>
            <p:spPr>
              <a:xfrm rot="10800000" flipH="1">
                <a:off x="874196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11"/>
              <p:cNvSpPr/>
              <p:nvPr/>
            </p:nvSpPr>
            <p:spPr>
              <a:xfrm rot="10800000" flipH="1">
                <a:off x="134157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11"/>
              <p:cNvSpPr/>
              <p:nvPr/>
            </p:nvSpPr>
            <p:spPr>
              <a:xfrm rot="10800000" flipH="1">
                <a:off x="-294853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11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11"/>
              <p:cNvSpPr/>
              <p:nvPr/>
            </p:nvSpPr>
            <p:spPr>
              <a:xfrm rot="10800000" flipH="1">
                <a:off x="639910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11"/>
              <p:cNvSpPr/>
              <p:nvPr/>
            </p:nvSpPr>
            <p:spPr>
              <a:xfrm rot="10800000" flipH="1">
                <a:off x="1107246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11"/>
              <p:cNvSpPr/>
              <p:nvPr/>
            </p:nvSpPr>
            <p:spPr>
              <a:xfrm rot="10800000" flipH="1">
                <a:off x="-41140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11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11"/>
              <p:cNvSpPr/>
              <p:nvPr/>
            </p:nvSpPr>
            <p:spPr>
              <a:xfrm rot="10800000" flipH="1">
                <a:off x="523362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11"/>
              <p:cNvSpPr/>
              <p:nvPr/>
            </p:nvSpPr>
            <p:spPr>
              <a:xfrm rot="10800000" flipH="1">
                <a:off x="990744" y="23569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11"/>
              <p:cNvSpPr/>
              <p:nvPr/>
            </p:nvSpPr>
            <p:spPr>
              <a:xfrm rot="10800000" flipH="1">
                <a:off x="145931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11"/>
              <p:cNvSpPr/>
              <p:nvPr/>
            </p:nvSpPr>
            <p:spPr>
              <a:xfrm rot="10800000" flipH="1">
                <a:off x="-17711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11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11"/>
              <p:cNvSpPr/>
              <p:nvPr/>
            </p:nvSpPr>
            <p:spPr>
              <a:xfrm rot="10800000" flipH="1">
                <a:off x="757648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11"/>
              <p:cNvSpPr/>
              <p:nvPr/>
            </p:nvSpPr>
            <p:spPr>
              <a:xfrm rot="10800000" flipH="1">
                <a:off x="1225029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11"/>
              <p:cNvSpPr/>
              <p:nvPr/>
            </p:nvSpPr>
            <p:spPr>
              <a:xfrm rot="10800000" flipH="1">
                <a:off x="169241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11"/>
              <p:cNvSpPr/>
              <p:nvPr/>
            </p:nvSpPr>
            <p:spPr>
              <a:xfrm rot="10800000" flipH="1">
                <a:off x="-41140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11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11"/>
              <p:cNvSpPr/>
              <p:nvPr/>
            </p:nvSpPr>
            <p:spPr>
              <a:xfrm rot="10800000" flipH="1">
                <a:off x="523362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11"/>
              <p:cNvSpPr/>
              <p:nvPr/>
            </p:nvSpPr>
            <p:spPr>
              <a:xfrm rot="10800000" flipH="1">
                <a:off x="990744" y="206457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11"/>
              <p:cNvSpPr/>
              <p:nvPr/>
            </p:nvSpPr>
            <p:spPr>
              <a:xfrm rot="10800000" flipH="1">
                <a:off x="145931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11"/>
              <p:cNvSpPr/>
              <p:nvPr/>
            </p:nvSpPr>
            <p:spPr>
              <a:xfrm rot="10800000" flipH="1">
                <a:off x="-17711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11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11"/>
              <p:cNvSpPr/>
              <p:nvPr/>
            </p:nvSpPr>
            <p:spPr>
              <a:xfrm rot="10800000" flipH="1">
                <a:off x="757648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11"/>
              <p:cNvSpPr/>
              <p:nvPr/>
            </p:nvSpPr>
            <p:spPr>
              <a:xfrm rot="10800000" flipH="1">
                <a:off x="1225029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11"/>
              <p:cNvSpPr/>
              <p:nvPr/>
            </p:nvSpPr>
            <p:spPr>
              <a:xfrm rot="10800000" flipH="1">
                <a:off x="-52913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11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11"/>
              <p:cNvSpPr/>
              <p:nvPr/>
            </p:nvSpPr>
            <p:spPr>
              <a:xfrm rot="10800000" flipH="1">
                <a:off x="406814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11"/>
              <p:cNvSpPr/>
              <p:nvPr/>
            </p:nvSpPr>
            <p:spPr>
              <a:xfrm rot="10800000" flipH="1">
                <a:off x="874196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11"/>
              <p:cNvSpPr/>
              <p:nvPr/>
            </p:nvSpPr>
            <p:spPr>
              <a:xfrm rot="10800000" flipH="1">
                <a:off x="134157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11"/>
              <p:cNvSpPr/>
              <p:nvPr/>
            </p:nvSpPr>
            <p:spPr>
              <a:xfrm rot="10800000" flipH="1">
                <a:off x="-294853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11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11"/>
              <p:cNvSpPr/>
              <p:nvPr/>
            </p:nvSpPr>
            <p:spPr>
              <a:xfrm rot="10800000" flipH="1">
                <a:off x="639910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11"/>
              <p:cNvSpPr/>
              <p:nvPr/>
            </p:nvSpPr>
            <p:spPr>
              <a:xfrm rot="10800000" flipH="1">
                <a:off x="1107246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11"/>
              <p:cNvSpPr/>
              <p:nvPr/>
            </p:nvSpPr>
            <p:spPr>
              <a:xfrm rot="10800000" flipH="1">
                <a:off x="-41140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11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11"/>
              <p:cNvSpPr/>
              <p:nvPr/>
            </p:nvSpPr>
            <p:spPr>
              <a:xfrm rot="10800000" flipH="1">
                <a:off x="523362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11"/>
              <p:cNvSpPr/>
              <p:nvPr/>
            </p:nvSpPr>
            <p:spPr>
              <a:xfrm rot="10800000" flipH="1">
                <a:off x="990744" y="32329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11"/>
              <p:cNvSpPr/>
              <p:nvPr/>
            </p:nvSpPr>
            <p:spPr>
              <a:xfrm rot="10800000" flipH="1">
                <a:off x="-17711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11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11"/>
              <p:cNvSpPr/>
              <p:nvPr/>
            </p:nvSpPr>
            <p:spPr>
              <a:xfrm rot="10800000" flipH="1">
                <a:off x="757648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11"/>
              <p:cNvSpPr/>
              <p:nvPr/>
            </p:nvSpPr>
            <p:spPr>
              <a:xfrm rot="10800000" flipH="1">
                <a:off x="1225029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11"/>
              <p:cNvSpPr/>
              <p:nvPr/>
            </p:nvSpPr>
            <p:spPr>
              <a:xfrm rot="10800000" flipH="1">
                <a:off x="-41140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11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11"/>
              <p:cNvSpPr/>
              <p:nvPr/>
            </p:nvSpPr>
            <p:spPr>
              <a:xfrm rot="10800000" flipH="1">
                <a:off x="523362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11"/>
              <p:cNvSpPr/>
              <p:nvPr/>
            </p:nvSpPr>
            <p:spPr>
              <a:xfrm rot="10800000" flipH="1">
                <a:off x="990744" y="294057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11"/>
              <p:cNvSpPr/>
              <p:nvPr/>
            </p:nvSpPr>
            <p:spPr>
              <a:xfrm rot="10800000" flipH="1">
                <a:off x="145931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11"/>
              <p:cNvSpPr/>
              <p:nvPr/>
            </p:nvSpPr>
            <p:spPr>
              <a:xfrm rot="10800000" flipH="1">
                <a:off x="-17711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11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11"/>
              <p:cNvSpPr/>
              <p:nvPr/>
            </p:nvSpPr>
            <p:spPr>
              <a:xfrm rot="10800000" flipH="1">
                <a:off x="757648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11"/>
              <p:cNvSpPr/>
              <p:nvPr/>
            </p:nvSpPr>
            <p:spPr>
              <a:xfrm rot="10800000" flipH="1">
                <a:off x="1225029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11"/>
              <p:cNvSpPr/>
              <p:nvPr/>
            </p:nvSpPr>
            <p:spPr>
              <a:xfrm rot="10800000" flipH="1">
                <a:off x="-52913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11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11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11"/>
              <p:cNvSpPr/>
              <p:nvPr/>
            </p:nvSpPr>
            <p:spPr>
              <a:xfrm rot="10800000" flipH="1">
                <a:off x="874196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11"/>
              <p:cNvSpPr/>
              <p:nvPr/>
            </p:nvSpPr>
            <p:spPr>
              <a:xfrm rot="10800000" flipH="1">
                <a:off x="134157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11"/>
              <p:cNvSpPr/>
              <p:nvPr/>
            </p:nvSpPr>
            <p:spPr>
              <a:xfrm rot="10800000" flipH="1">
                <a:off x="-294853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11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11"/>
              <p:cNvSpPr/>
              <p:nvPr/>
            </p:nvSpPr>
            <p:spPr>
              <a:xfrm rot="10800000" flipH="1">
                <a:off x="639910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11"/>
              <p:cNvSpPr/>
              <p:nvPr/>
            </p:nvSpPr>
            <p:spPr>
              <a:xfrm rot="10800000" flipH="1">
                <a:off x="1107246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11"/>
              <p:cNvSpPr/>
              <p:nvPr/>
            </p:nvSpPr>
            <p:spPr>
              <a:xfrm rot="10800000" flipH="1">
                <a:off x="157462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11"/>
              <p:cNvSpPr/>
              <p:nvPr/>
            </p:nvSpPr>
            <p:spPr>
              <a:xfrm rot="10800000" flipH="1">
                <a:off x="-41140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11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11"/>
              <p:cNvSpPr/>
              <p:nvPr/>
            </p:nvSpPr>
            <p:spPr>
              <a:xfrm rot="10800000" flipH="1">
                <a:off x="523362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11"/>
              <p:cNvSpPr/>
              <p:nvPr/>
            </p:nvSpPr>
            <p:spPr>
              <a:xfrm rot="10800000" flipH="1">
                <a:off x="990744" y="4108961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11"/>
              <p:cNvSpPr/>
              <p:nvPr/>
            </p:nvSpPr>
            <p:spPr>
              <a:xfrm rot="10800000" flipH="1">
                <a:off x="145931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11"/>
              <p:cNvSpPr/>
              <p:nvPr/>
            </p:nvSpPr>
            <p:spPr>
              <a:xfrm rot="10800000" flipH="1">
                <a:off x="1926696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11"/>
              <p:cNvSpPr/>
              <p:nvPr/>
            </p:nvSpPr>
            <p:spPr>
              <a:xfrm rot="10800000" flipH="1">
                <a:off x="-17711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11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11"/>
              <p:cNvSpPr/>
              <p:nvPr/>
            </p:nvSpPr>
            <p:spPr>
              <a:xfrm rot="10800000" flipH="1">
                <a:off x="757648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11"/>
              <p:cNvSpPr/>
              <p:nvPr/>
            </p:nvSpPr>
            <p:spPr>
              <a:xfrm rot="10800000" flipH="1">
                <a:off x="1225029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11"/>
              <p:cNvSpPr/>
              <p:nvPr/>
            </p:nvSpPr>
            <p:spPr>
              <a:xfrm rot="10800000" flipH="1">
                <a:off x="169241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11"/>
              <p:cNvSpPr/>
              <p:nvPr/>
            </p:nvSpPr>
            <p:spPr>
              <a:xfrm rot="10800000" flipH="1">
                <a:off x="-41140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11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11"/>
              <p:cNvSpPr/>
              <p:nvPr/>
            </p:nvSpPr>
            <p:spPr>
              <a:xfrm rot="10800000" flipH="1">
                <a:off x="523362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11"/>
              <p:cNvSpPr/>
              <p:nvPr/>
            </p:nvSpPr>
            <p:spPr>
              <a:xfrm rot="10800000" flipH="1">
                <a:off x="990744" y="3816566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11"/>
              <p:cNvSpPr/>
              <p:nvPr/>
            </p:nvSpPr>
            <p:spPr>
              <a:xfrm rot="10800000" flipH="1">
                <a:off x="145931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11"/>
              <p:cNvSpPr/>
              <p:nvPr/>
            </p:nvSpPr>
            <p:spPr>
              <a:xfrm rot="10800000" flipH="1">
                <a:off x="1926696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11"/>
              <p:cNvSpPr/>
              <p:nvPr/>
            </p:nvSpPr>
            <p:spPr>
              <a:xfrm rot="10800000" flipH="1">
                <a:off x="-17711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11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11"/>
              <p:cNvSpPr/>
              <p:nvPr/>
            </p:nvSpPr>
            <p:spPr>
              <a:xfrm rot="10800000" flipH="1">
                <a:off x="757648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11"/>
              <p:cNvSpPr/>
              <p:nvPr/>
            </p:nvSpPr>
            <p:spPr>
              <a:xfrm rot="10800000" flipH="1">
                <a:off x="1225029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11"/>
              <p:cNvSpPr/>
              <p:nvPr/>
            </p:nvSpPr>
            <p:spPr>
              <a:xfrm rot="10800000" flipH="1">
                <a:off x="169241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11"/>
              <p:cNvSpPr/>
              <p:nvPr/>
            </p:nvSpPr>
            <p:spPr>
              <a:xfrm rot="10800000" flipH="1">
                <a:off x="-52913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11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11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11"/>
              <p:cNvSpPr/>
              <p:nvPr/>
            </p:nvSpPr>
            <p:spPr>
              <a:xfrm rot="10800000" flipH="1">
                <a:off x="874196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11"/>
              <p:cNvSpPr/>
              <p:nvPr/>
            </p:nvSpPr>
            <p:spPr>
              <a:xfrm rot="10800000" flipH="1">
                <a:off x="134157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11"/>
              <p:cNvSpPr/>
              <p:nvPr/>
            </p:nvSpPr>
            <p:spPr>
              <a:xfrm rot="10800000" flipH="1">
                <a:off x="-294853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11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11"/>
              <p:cNvSpPr/>
              <p:nvPr/>
            </p:nvSpPr>
            <p:spPr>
              <a:xfrm rot="10800000" flipH="1">
                <a:off x="639910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11"/>
              <p:cNvSpPr/>
              <p:nvPr/>
            </p:nvSpPr>
            <p:spPr>
              <a:xfrm rot="10800000" flipH="1">
                <a:off x="1107246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11"/>
              <p:cNvSpPr/>
              <p:nvPr/>
            </p:nvSpPr>
            <p:spPr>
              <a:xfrm rot="10800000" flipH="1">
                <a:off x="-41140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11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11"/>
              <p:cNvSpPr/>
              <p:nvPr/>
            </p:nvSpPr>
            <p:spPr>
              <a:xfrm rot="10800000" flipH="1">
                <a:off x="523362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11"/>
              <p:cNvSpPr/>
              <p:nvPr/>
            </p:nvSpPr>
            <p:spPr>
              <a:xfrm rot="10800000" flipH="1">
                <a:off x="990744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11"/>
              <p:cNvSpPr/>
              <p:nvPr/>
            </p:nvSpPr>
            <p:spPr>
              <a:xfrm rot="10800000" flipH="1">
                <a:off x="145931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11"/>
              <p:cNvSpPr/>
              <p:nvPr/>
            </p:nvSpPr>
            <p:spPr>
              <a:xfrm rot="10800000" flipH="1">
                <a:off x="1926696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11"/>
              <p:cNvSpPr/>
              <p:nvPr/>
            </p:nvSpPr>
            <p:spPr>
              <a:xfrm rot="10800000" flipH="1">
                <a:off x="2394078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11"/>
              <p:cNvSpPr/>
              <p:nvPr/>
            </p:nvSpPr>
            <p:spPr>
              <a:xfrm rot="10800000" flipH="1">
                <a:off x="-17711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11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11"/>
              <p:cNvSpPr/>
              <p:nvPr/>
            </p:nvSpPr>
            <p:spPr>
              <a:xfrm rot="10800000" flipH="1">
                <a:off x="757648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11"/>
              <p:cNvSpPr/>
              <p:nvPr/>
            </p:nvSpPr>
            <p:spPr>
              <a:xfrm rot="10800000" flipH="1">
                <a:off x="1225029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11"/>
              <p:cNvSpPr/>
              <p:nvPr/>
            </p:nvSpPr>
            <p:spPr>
              <a:xfrm rot="10800000" flipH="1">
                <a:off x="169241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11"/>
              <p:cNvSpPr/>
              <p:nvPr/>
            </p:nvSpPr>
            <p:spPr>
              <a:xfrm rot="10800000" flipH="1">
                <a:off x="2159792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11"/>
              <p:cNvSpPr/>
              <p:nvPr/>
            </p:nvSpPr>
            <p:spPr>
              <a:xfrm rot="10800000" flipH="1">
                <a:off x="-41140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11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11"/>
              <p:cNvSpPr/>
              <p:nvPr/>
            </p:nvSpPr>
            <p:spPr>
              <a:xfrm rot="10800000" flipH="1">
                <a:off x="523362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11"/>
              <p:cNvSpPr/>
              <p:nvPr/>
            </p:nvSpPr>
            <p:spPr>
              <a:xfrm rot="10800000" flipH="1">
                <a:off x="990744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11"/>
              <p:cNvSpPr/>
              <p:nvPr/>
            </p:nvSpPr>
            <p:spPr>
              <a:xfrm rot="10800000" flipH="1">
                <a:off x="14593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11"/>
              <p:cNvSpPr/>
              <p:nvPr/>
            </p:nvSpPr>
            <p:spPr>
              <a:xfrm rot="10800000" flipH="1">
                <a:off x="1926696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11"/>
              <p:cNvSpPr/>
              <p:nvPr/>
            </p:nvSpPr>
            <p:spPr>
              <a:xfrm rot="10800000" flipH="1">
                <a:off x="2394078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11"/>
              <p:cNvSpPr/>
              <p:nvPr/>
            </p:nvSpPr>
            <p:spPr>
              <a:xfrm rot="10800000" flipH="1">
                <a:off x="-1771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11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11"/>
              <p:cNvSpPr/>
              <p:nvPr/>
            </p:nvSpPr>
            <p:spPr>
              <a:xfrm rot="10800000" flipH="1">
                <a:off x="757648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11"/>
              <p:cNvSpPr/>
              <p:nvPr/>
            </p:nvSpPr>
            <p:spPr>
              <a:xfrm rot="10800000" flipH="1">
                <a:off x="1225029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11"/>
              <p:cNvSpPr/>
              <p:nvPr/>
            </p:nvSpPr>
            <p:spPr>
              <a:xfrm rot="10800000" flipH="1">
                <a:off x="169241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11"/>
              <p:cNvSpPr/>
              <p:nvPr/>
            </p:nvSpPr>
            <p:spPr>
              <a:xfrm rot="10800000" flipH="1">
                <a:off x="2159792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11"/>
            <p:cNvGrpSpPr/>
            <p:nvPr/>
          </p:nvGrpSpPr>
          <p:grpSpPr>
            <a:xfrm flipH="1">
              <a:off x="6613924" y="21377"/>
              <a:ext cx="3059215" cy="5100745"/>
              <a:chOff x="-529139" y="21377"/>
              <a:chExt cx="3059215" cy="5100745"/>
            </a:xfrm>
          </p:grpSpPr>
          <p:sp>
            <p:nvSpPr>
              <p:cNvPr id="2127" name="Google Shape;2127;p11"/>
              <p:cNvSpPr/>
              <p:nvPr/>
            </p:nvSpPr>
            <p:spPr>
              <a:xfrm rot="10800000" flipH="1">
                <a:off x="-52913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11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11"/>
              <p:cNvSpPr/>
              <p:nvPr/>
            </p:nvSpPr>
            <p:spPr>
              <a:xfrm rot="10800000" flipH="1">
                <a:off x="406814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11"/>
              <p:cNvSpPr/>
              <p:nvPr/>
            </p:nvSpPr>
            <p:spPr>
              <a:xfrm rot="10800000" flipH="1">
                <a:off x="874196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11"/>
              <p:cNvSpPr/>
              <p:nvPr/>
            </p:nvSpPr>
            <p:spPr>
              <a:xfrm rot="10800000" flipH="1">
                <a:off x="134157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11"/>
              <p:cNvSpPr/>
              <p:nvPr/>
            </p:nvSpPr>
            <p:spPr>
              <a:xfrm rot="10800000" flipH="1">
                <a:off x="1808958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11"/>
              <p:cNvSpPr/>
              <p:nvPr/>
            </p:nvSpPr>
            <p:spPr>
              <a:xfrm rot="10800000" flipH="1">
                <a:off x="2276294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11"/>
              <p:cNvSpPr/>
              <p:nvPr/>
            </p:nvSpPr>
            <p:spPr>
              <a:xfrm rot="10800000" flipH="1">
                <a:off x="-294853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11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11"/>
              <p:cNvSpPr/>
              <p:nvPr/>
            </p:nvSpPr>
            <p:spPr>
              <a:xfrm rot="10800000" flipH="1">
                <a:off x="639910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11"/>
              <p:cNvSpPr/>
              <p:nvPr/>
            </p:nvSpPr>
            <p:spPr>
              <a:xfrm rot="10800000" flipH="1">
                <a:off x="1107246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11"/>
              <p:cNvSpPr/>
              <p:nvPr/>
            </p:nvSpPr>
            <p:spPr>
              <a:xfrm rot="10800000" flipH="1">
                <a:off x="157462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11"/>
              <p:cNvSpPr/>
              <p:nvPr/>
            </p:nvSpPr>
            <p:spPr>
              <a:xfrm rot="10800000" flipH="1">
                <a:off x="2042009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11"/>
              <p:cNvSpPr/>
              <p:nvPr/>
            </p:nvSpPr>
            <p:spPr>
              <a:xfrm rot="10800000" flipH="1">
                <a:off x="-41140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11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11"/>
              <p:cNvSpPr/>
              <p:nvPr/>
            </p:nvSpPr>
            <p:spPr>
              <a:xfrm rot="10800000" flipH="1">
                <a:off x="523362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11"/>
              <p:cNvSpPr/>
              <p:nvPr/>
            </p:nvSpPr>
            <p:spPr>
              <a:xfrm rot="10800000" flipH="1">
                <a:off x="990744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11"/>
              <p:cNvSpPr/>
              <p:nvPr/>
            </p:nvSpPr>
            <p:spPr>
              <a:xfrm rot="10800000" flipH="1">
                <a:off x="145931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11"/>
              <p:cNvSpPr/>
              <p:nvPr/>
            </p:nvSpPr>
            <p:spPr>
              <a:xfrm rot="10800000" flipH="1">
                <a:off x="1926696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11"/>
              <p:cNvSpPr/>
              <p:nvPr/>
            </p:nvSpPr>
            <p:spPr>
              <a:xfrm rot="10800000" flipH="1">
                <a:off x="-17711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11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11"/>
              <p:cNvSpPr/>
              <p:nvPr/>
            </p:nvSpPr>
            <p:spPr>
              <a:xfrm rot="10800000" flipH="1">
                <a:off x="757648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11"/>
              <p:cNvSpPr/>
              <p:nvPr/>
            </p:nvSpPr>
            <p:spPr>
              <a:xfrm rot="10800000" flipH="1">
                <a:off x="1225029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11"/>
              <p:cNvSpPr/>
              <p:nvPr/>
            </p:nvSpPr>
            <p:spPr>
              <a:xfrm rot="10800000" flipH="1">
                <a:off x="169241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11"/>
              <p:cNvSpPr/>
              <p:nvPr/>
            </p:nvSpPr>
            <p:spPr>
              <a:xfrm rot="10800000" flipH="1">
                <a:off x="2159792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11"/>
              <p:cNvSpPr/>
              <p:nvPr/>
            </p:nvSpPr>
            <p:spPr>
              <a:xfrm rot="10800000" flipH="1">
                <a:off x="-41140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11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11"/>
              <p:cNvSpPr/>
              <p:nvPr/>
            </p:nvSpPr>
            <p:spPr>
              <a:xfrm rot="10800000" flipH="1">
                <a:off x="523362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11"/>
              <p:cNvSpPr/>
              <p:nvPr/>
            </p:nvSpPr>
            <p:spPr>
              <a:xfrm rot="10800000" flipH="1">
                <a:off x="990744" y="31258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11"/>
              <p:cNvSpPr/>
              <p:nvPr/>
            </p:nvSpPr>
            <p:spPr>
              <a:xfrm rot="10800000" flipH="1">
                <a:off x="-17711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11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11"/>
              <p:cNvSpPr/>
              <p:nvPr/>
            </p:nvSpPr>
            <p:spPr>
              <a:xfrm rot="10800000" flipH="1">
                <a:off x="757648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11"/>
              <p:cNvSpPr/>
              <p:nvPr/>
            </p:nvSpPr>
            <p:spPr>
              <a:xfrm rot="10800000" flipH="1">
                <a:off x="1225029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11"/>
              <p:cNvSpPr/>
              <p:nvPr/>
            </p:nvSpPr>
            <p:spPr>
              <a:xfrm rot="10800000" flipH="1">
                <a:off x="-52913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11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11"/>
              <p:cNvSpPr/>
              <p:nvPr/>
            </p:nvSpPr>
            <p:spPr>
              <a:xfrm rot="10800000" flipH="1">
                <a:off x="406814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11"/>
              <p:cNvSpPr/>
              <p:nvPr/>
            </p:nvSpPr>
            <p:spPr>
              <a:xfrm rot="10800000" flipH="1">
                <a:off x="874196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11"/>
              <p:cNvSpPr/>
              <p:nvPr/>
            </p:nvSpPr>
            <p:spPr>
              <a:xfrm rot="10800000" flipH="1">
                <a:off x="134157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11"/>
              <p:cNvSpPr/>
              <p:nvPr/>
            </p:nvSpPr>
            <p:spPr>
              <a:xfrm rot="10800000" flipH="1">
                <a:off x="1808958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11"/>
              <p:cNvSpPr/>
              <p:nvPr/>
            </p:nvSpPr>
            <p:spPr>
              <a:xfrm rot="10800000" flipH="1">
                <a:off x="-294853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11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11"/>
              <p:cNvSpPr/>
              <p:nvPr/>
            </p:nvSpPr>
            <p:spPr>
              <a:xfrm rot="10800000" flipH="1">
                <a:off x="639910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11"/>
              <p:cNvSpPr/>
              <p:nvPr/>
            </p:nvSpPr>
            <p:spPr>
              <a:xfrm rot="10800000" flipH="1">
                <a:off x="1107246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11"/>
              <p:cNvSpPr/>
              <p:nvPr/>
            </p:nvSpPr>
            <p:spPr>
              <a:xfrm rot="10800000" flipH="1">
                <a:off x="157462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11"/>
              <p:cNvSpPr/>
              <p:nvPr/>
            </p:nvSpPr>
            <p:spPr>
              <a:xfrm rot="10800000" flipH="1">
                <a:off x="2042009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11"/>
              <p:cNvSpPr/>
              <p:nvPr/>
            </p:nvSpPr>
            <p:spPr>
              <a:xfrm rot="10800000" flipH="1">
                <a:off x="-41140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11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11"/>
              <p:cNvSpPr/>
              <p:nvPr/>
            </p:nvSpPr>
            <p:spPr>
              <a:xfrm rot="10800000" flipH="1">
                <a:off x="523362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11"/>
              <p:cNvSpPr/>
              <p:nvPr/>
            </p:nvSpPr>
            <p:spPr>
              <a:xfrm rot="10800000" flipH="1">
                <a:off x="990744" y="148097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11"/>
              <p:cNvSpPr/>
              <p:nvPr/>
            </p:nvSpPr>
            <p:spPr>
              <a:xfrm rot="10800000" flipH="1">
                <a:off x="145931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11"/>
              <p:cNvSpPr/>
              <p:nvPr/>
            </p:nvSpPr>
            <p:spPr>
              <a:xfrm rot="10800000" flipH="1">
                <a:off x="-17711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11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11"/>
              <p:cNvSpPr/>
              <p:nvPr/>
            </p:nvSpPr>
            <p:spPr>
              <a:xfrm rot="10800000" flipH="1">
                <a:off x="757648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11"/>
              <p:cNvSpPr/>
              <p:nvPr/>
            </p:nvSpPr>
            <p:spPr>
              <a:xfrm rot="10800000" flipH="1">
                <a:off x="1225029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11"/>
              <p:cNvSpPr/>
              <p:nvPr/>
            </p:nvSpPr>
            <p:spPr>
              <a:xfrm rot="10800000" flipH="1">
                <a:off x="-41140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11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11"/>
              <p:cNvSpPr/>
              <p:nvPr/>
            </p:nvSpPr>
            <p:spPr>
              <a:xfrm rot="10800000" flipH="1">
                <a:off x="523362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11"/>
              <p:cNvSpPr/>
              <p:nvPr/>
            </p:nvSpPr>
            <p:spPr>
              <a:xfrm rot="10800000" flipH="1">
                <a:off x="990744" y="118857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11"/>
              <p:cNvSpPr/>
              <p:nvPr/>
            </p:nvSpPr>
            <p:spPr>
              <a:xfrm rot="10800000" flipH="1">
                <a:off x="145931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11"/>
              <p:cNvSpPr/>
              <p:nvPr/>
            </p:nvSpPr>
            <p:spPr>
              <a:xfrm rot="10800000" flipH="1">
                <a:off x="1926696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11"/>
              <p:cNvSpPr/>
              <p:nvPr/>
            </p:nvSpPr>
            <p:spPr>
              <a:xfrm rot="10800000" flipH="1">
                <a:off x="-17711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11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11"/>
              <p:cNvSpPr/>
              <p:nvPr/>
            </p:nvSpPr>
            <p:spPr>
              <a:xfrm rot="10800000" flipH="1">
                <a:off x="757648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11"/>
              <p:cNvSpPr/>
              <p:nvPr/>
            </p:nvSpPr>
            <p:spPr>
              <a:xfrm rot="10800000" flipH="1">
                <a:off x="1225029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11"/>
              <p:cNvSpPr/>
              <p:nvPr/>
            </p:nvSpPr>
            <p:spPr>
              <a:xfrm rot="10800000" flipH="1">
                <a:off x="169241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11"/>
              <p:cNvSpPr/>
              <p:nvPr/>
            </p:nvSpPr>
            <p:spPr>
              <a:xfrm rot="10800000" flipH="1">
                <a:off x="-52913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11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11"/>
              <p:cNvSpPr/>
              <p:nvPr/>
            </p:nvSpPr>
            <p:spPr>
              <a:xfrm rot="10800000" flipH="1">
                <a:off x="406814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5" name="Google Shape;2195;p11"/>
              <p:cNvSpPr/>
              <p:nvPr/>
            </p:nvSpPr>
            <p:spPr>
              <a:xfrm rot="10800000" flipH="1">
                <a:off x="874196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11"/>
              <p:cNvSpPr/>
              <p:nvPr/>
            </p:nvSpPr>
            <p:spPr>
              <a:xfrm rot="10800000" flipH="1">
                <a:off x="134157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11"/>
              <p:cNvSpPr/>
              <p:nvPr/>
            </p:nvSpPr>
            <p:spPr>
              <a:xfrm rot="10800000" flipH="1">
                <a:off x="-294853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11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11"/>
              <p:cNvSpPr/>
              <p:nvPr/>
            </p:nvSpPr>
            <p:spPr>
              <a:xfrm rot="10800000" flipH="1">
                <a:off x="639910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11"/>
              <p:cNvSpPr/>
              <p:nvPr/>
            </p:nvSpPr>
            <p:spPr>
              <a:xfrm rot="10800000" flipH="1">
                <a:off x="1107246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p11"/>
              <p:cNvSpPr/>
              <p:nvPr/>
            </p:nvSpPr>
            <p:spPr>
              <a:xfrm rot="10800000" flipH="1">
                <a:off x="-41140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11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11"/>
              <p:cNvSpPr/>
              <p:nvPr/>
            </p:nvSpPr>
            <p:spPr>
              <a:xfrm rot="10800000" flipH="1">
                <a:off x="523362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11"/>
              <p:cNvSpPr/>
              <p:nvPr/>
            </p:nvSpPr>
            <p:spPr>
              <a:xfrm rot="10800000" flipH="1">
                <a:off x="990744" y="23569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11"/>
              <p:cNvSpPr/>
              <p:nvPr/>
            </p:nvSpPr>
            <p:spPr>
              <a:xfrm rot="10800000" flipH="1">
                <a:off x="145931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11"/>
              <p:cNvSpPr/>
              <p:nvPr/>
            </p:nvSpPr>
            <p:spPr>
              <a:xfrm rot="10800000" flipH="1">
                <a:off x="-17711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2207;p11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2208;p11"/>
              <p:cNvSpPr/>
              <p:nvPr/>
            </p:nvSpPr>
            <p:spPr>
              <a:xfrm rot="10800000" flipH="1">
                <a:off x="757648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11"/>
              <p:cNvSpPr/>
              <p:nvPr/>
            </p:nvSpPr>
            <p:spPr>
              <a:xfrm rot="10800000" flipH="1">
                <a:off x="1225029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11"/>
              <p:cNvSpPr/>
              <p:nvPr/>
            </p:nvSpPr>
            <p:spPr>
              <a:xfrm rot="10800000" flipH="1">
                <a:off x="169241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11"/>
              <p:cNvSpPr/>
              <p:nvPr/>
            </p:nvSpPr>
            <p:spPr>
              <a:xfrm rot="10800000" flipH="1">
                <a:off x="-41140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11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2213;p11"/>
              <p:cNvSpPr/>
              <p:nvPr/>
            </p:nvSpPr>
            <p:spPr>
              <a:xfrm rot="10800000" flipH="1">
                <a:off x="523362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11"/>
              <p:cNvSpPr/>
              <p:nvPr/>
            </p:nvSpPr>
            <p:spPr>
              <a:xfrm rot="10800000" flipH="1">
                <a:off x="990744" y="206457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11"/>
              <p:cNvSpPr/>
              <p:nvPr/>
            </p:nvSpPr>
            <p:spPr>
              <a:xfrm rot="10800000" flipH="1">
                <a:off x="145931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" name="Google Shape;2216;p11"/>
              <p:cNvSpPr/>
              <p:nvPr/>
            </p:nvSpPr>
            <p:spPr>
              <a:xfrm rot="10800000" flipH="1">
                <a:off x="-17711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" name="Google Shape;2217;p11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11"/>
              <p:cNvSpPr/>
              <p:nvPr/>
            </p:nvSpPr>
            <p:spPr>
              <a:xfrm rot="10800000" flipH="1">
                <a:off x="757648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11"/>
              <p:cNvSpPr/>
              <p:nvPr/>
            </p:nvSpPr>
            <p:spPr>
              <a:xfrm rot="10800000" flipH="1">
                <a:off x="1225029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11"/>
              <p:cNvSpPr/>
              <p:nvPr/>
            </p:nvSpPr>
            <p:spPr>
              <a:xfrm rot="10800000" flipH="1">
                <a:off x="-52913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11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11"/>
              <p:cNvSpPr/>
              <p:nvPr/>
            </p:nvSpPr>
            <p:spPr>
              <a:xfrm rot="10800000" flipH="1">
                <a:off x="406814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11"/>
              <p:cNvSpPr/>
              <p:nvPr/>
            </p:nvSpPr>
            <p:spPr>
              <a:xfrm rot="10800000" flipH="1">
                <a:off x="874196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11"/>
              <p:cNvSpPr/>
              <p:nvPr/>
            </p:nvSpPr>
            <p:spPr>
              <a:xfrm rot="10800000" flipH="1">
                <a:off x="134157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11"/>
              <p:cNvSpPr/>
              <p:nvPr/>
            </p:nvSpPr>
            <p:spPr>
              <a:xfrm rot="10800000" flipH="1">
                <a:off x="-294853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11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11"/>
              <p:cNvSpPr/>
              <p:nvPr/>
            </p:nvSpPr>
            <p:spPr>
              <a:xfrm rot="10800000" flipH="1">
                <a:off x="639910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11"/>
              <p:cNvSpPr/>
              <p:nvPr/>
            </p:nvSpPr>
            <p:spPr>
              <a:xfrm rot="10800000" flipH="1">
                <a:off x="1107246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11"/>
              <p:cNvSpPr/>
              <p:nvPr/>
            </p:nvSpPr>
            <p:spPr>
              <a:xfrm rot="10800000" flipH="1">
                <a:off x="-41140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11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11"/>
              <p:cNvSpPr/>
              <p:nvPr/>
            </p:nvSpPr>
            <p:spPr>
              <a:xfrm rot="10800000" flipH="1">
                <a:off x="523362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11"/>
              <p:cNvSpPr/>
              <p:nvPr/>
            </p:nvSpPr>
            <p:spPr>
              <a:xfrm rot="10800000" flipH="1">
                <a:off x="990744" y="32329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11"/>
              <p:cNvSpPr/>
              <p:nvPr/>
            </p:nvSpPr>
            <p:spPr>
              <a:xfrm rot="10800000" flipH="1">
                <a:off x="-17711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11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11"/>
              <p:cNvSpPr/>
              <p:nvPr/>
            </p:nvSpPr>
            <p:spPr>
              <a:xfrm rot="10800000" flipH="1">
                <a:off x="757648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11"/>
              <p:cNvSpPr/>
              <p:nvPr/>
            </p:nvSpPr>
            <p:spPr>
              <a:xfrm rot="10800000" flipH="1">
                <a:off x="1225029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11"/>
              <p:cNvSpPr/>
              <p:nvPr/>
            </p:nvSpPr>
            <p:spPr>
              <a:xfrm rot="10800000" flipH="1">
                <a:off x="-41140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11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11"/>
              <p:cNvSpPr/>
              <p:nvPr/>
            </p:nvSpPr>
            <p:spPr>
              <a:xfrm rot="10800000" flipH="1">
                <a:off x="523362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11"/>
              <p:cNvSpPr/>
              <p:nvPr/>
            </p:nvSpPr>
            <p:spPr>
              <a:xfrm rot="10800000" flipH="1">
                <a:off x="990744" y="294057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11"/>
              <p:cNvSpPr/>
              <p:nvPr/>
            </p:nvSpPr>
            <p:spPr>
              <a:xfrm rot="10800000" flipH="1">
                <a:off x="145931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11"/>
              <p:cNvSpPr/>
              <p:nvPr/>
            </p:nvSpPr>
            <p:spPr>
              <a:xfrm rot="10800000" flipH="1">
                <a:off x="-17711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11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11"/>
              <p:cNvSpPr/>
              <p:nvPr/>
            </p:nvSpPr>
            <p:spPr>
              <a:xfrm rot="10800000" flipH="1">
                <a:off x="757648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11"/>
              <p:cNvSpPr/>
              <p:nvPr/>
            </p:nvSpPr>
            <p:spPr>
              <a:xfrm rot="10800000" flipH="1">
                <a:off x="1225029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11"/>
              <p:cNvSpPr/>
              <p:nvPr/>
            </p:nvSpPr>
            <p:spPr>
              <a:xfrm rot="10800000" flipH="1">
                <a:off x="-52913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11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11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11"/>
              <p:cNvSpPr/>
              <p:nvPr/>
            </p:nvSpPr>
            <p:spPr>
              <a:xfrm rot="10800000" flipH="1">
                <a:off x="874196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11"/>
              <p:cNvSpPr/>
              <p:nvPr/>
            </p:nvSpPr>
            <p:spPr>
              <a:xfrm rot="10800000" flipH="1">
                <a:off x="134157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11"/>
              <p:cNvSpPr/>
              <p:nvPr/>
            </p:nvSpPr>
            <p:spPr>
              <a:xfrm rot="10800000" flipH="1">
                <a:off x="-294853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11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11"/>
              <p:cNvSpPr/>
              <p:nvPr/>
            </p:nvSpPr>
            <p:spPr>
              <a:xfrm rot="10800000" flipH="1">
                <a:off x="639910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11"/>
              <p:cNvSpPr/>
              <p:nvPr/>
            </p:nvSpPr>
            <p:spPr>
              <a:xfrm rot="10800000" flipH="1">
                <a:off x="1107246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11"/>
              <p:cNvSpPr/>
              <p:nvPr/>
            </p:nvSpPr>
            <p:spPr>
              <a:xfrm rot="10800000" flipH="1">
                <a:off x="157462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11"/>
              <p:cNvSpPr/>
              <p:nvPr/>
            </p:nvSpPr>
            <p:spPr>
              <a:xfrm rot="10800000" flipH="1">
                <a:off x="-41140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11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11"/>
              <p:cNvSpPr/>
              <p:nvPr/>
            </p:nvSpPr>
            <p:spPr>
              <a:xfrm rot="10800000" flipH="1">
                <a:off x="523362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11"/>
              <p:cNvSpPr/>
              <p:nvPr/>
            </p:nvSpPr>
            <p:spPr>
              <a:xfrm rot="10800000" flipH="1">
                <a:off x="990744" y="4108961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11"/>
              <p:cNvSpPr/>
              <p:nvPr/>
            </p:nvSpPr>
            <p:spPr>
              <a:xfrm rot="10800000" flipH="1">
                <a:off x="145931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11"/>
              <p:cNvSpPr/>
              <p:nvPr/>
            </p:nvSpPr>
            <p:spPr>
              <a:xfrm rot="10800000" flipH="1">
                <a:off x="1926696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11"/>
              <p:cNvSpPr/>
              <p:nvPr/>
            </p:nvSpPr>
            <p:spPr>
              <a:xfrm rot="10800000" flipH="1">
                <a:off x="-17711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11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2264;p11"/>
              <p:cNvSpPr/>
              <p:nvPr/>
            </p:nvSpPr>
            <p:spPr>
              <a:xfrm rot="10800000" flipH="1">
                <a:off x="757648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11"/>
              <p:cNvSpPr/>
              <p:nvPr/>
            </p:nvSpPr>
            <p:spPr>
              <a:xfrm rot="10800000" flipH="1">
                <a:off x="1225029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11"/>
              <p:cNvSpPr/>
              <p:nvPr/>
            </p:nvSpPr>
            <p:spPr>
              <a:xfrm rot="10800000" flipH="1">
                <a:off x="169241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" name="Google Shape;2267;p11"/>
              <p:cNvSpPr/>
              <p:nvPr/>
            </p:nvSpPr>
            <p:spPr>
              <a:xfrm rot="10800000" flipH="1">
                <a:off x="-41140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" name="Google Shape;2268;p11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11"/>
              <p:cNvSpPr/>
              <p:nvPr/>
            </p:nvSpPr>
            <p:spPr>
              <a:xfrm rot="10800000" flipH="1">
                <a:off x="523362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11"/>
              <p:cNvSpPr/>
              <p:nvPr/>
            </p:nvSpPr>
            <p:spPr>
              <a:xfrm rot="10800000" flipH="1">
                <a:off x="990744" y="3816566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11"/>
              <p:cNvSpPr/>
              <p:nvPr/>
            </p:nvSpPr>
            <p:spPr>
              <a:xfrm rot="10800000" flipH="1">
                <a:off x="145931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11"/>
              <p:cNvSpPr/>
              <p:nvPr/>
            </p:nvSpPr>
            <p:spPr>
              <a:xfrm rot="10800000" flipH="1">
                <a:off x="1926696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11"/>
              <p:cNvSpPr/>
              <p:nvPr/>
            </p:nvSpPr>
            <p:spPr>
              <a:xfrm rot="10800000" flipH="1">
                <a:off x="-17711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11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11"/>
              <p:cNvSpPr/>
              <p:nvPr/>
            </p:nvSpPr>
            <p:spPr>
              <a:xfrm rot="10800000" flipH="1">
                <a:off x="757648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11"/>
              <p:cNvSpPr/>
              <p:nvPr/>
            </p:nvSpPr>
            <p:spPr>
              <a:xfrm rot="10800000" flipH="1">
                <a:off x="1225029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11"/>
              <p:cNvSpPr/>
              <p:nvPr/>
            </p:nvSpPr>
            <p:spPr>
              <a:xfrm rot="10800000" flipH="1">
                <a:off x="169241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11"/>
              <p:cNvSpPr/>
              <p:nvPr/>
            </p:nvSpPr>
            <p:spPr>
              <a:xfrm rot="10800000" flipH="1">
                <a:off x="-52913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11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11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11"/>
              <p:cNvSpPr/>
              <p:nvPr/>
            </p:nvSpPr>
            <p:spPr>
              <a:xfrm rot="10800000" flipH="1">
                <a:off x="874196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11"/>
              <p:cNvSpPr/>
              <p:nvPr/>
            </p:nvSpPr>
            <p:spPr>
              <a:xfrm rot="10800000" flipH="1">
                <a:off x="134157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11"/>
              <p:cNvSpPr/>
              <p:nvPr/>
            </p:nvSpPr>
            <p:spPr>
              <a:xfrm rot="10800000" flipH="1">
                <a:off x="-294853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11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11"/>
              <p:cNvSpPr/>
              <p:nvPr/>
            </p:nvSpPr>
            <p:spPr>
              <a:xfrm rot="10800000" flipH="1">
                <a:off x="639910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11"/>
              <p:cNvSpPr/>
              <p:nvPr/>
            </p:nvSpPr>
            <p:spPr>
              <a:xfrm rot="10800000" flipH="1">
                <a:off x="1107246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11"/>
              <p:cNvSpPr/>
              <p:nvPr/>
            </p:nvSpPr>
            <p:spPr>
              <a:xfrm rot="10800000" flipH="1">
                <a:off x="-41140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11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11"/>
              <p:cNvSpPr/>
              <p:nvPr/>
            </p:nvSpPr>
            <p:spPr>
              <a:xfrm rot="10800000" flipH="1">
                <a:off x="523362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" name="Google Shape;2290;p11"/>
              <p:cNvSpPr/>
              <p:nvPr/>
            </p:nvSpPr>
            <p:spPr>
              <a:xfrm rot="10800000" flipH="1">
                <a:off x="990744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" name="Google Shape;2291;p11"/>
              <p:cNvSpPr/>
              <p:nvPr/>
            </p:nvSpPr>
            <p:spPr>
              <a:xfrm rot="10800000" flipH="1">
                <a:off x="145931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11"/>
              <p:cNvSpPr/>
              <p:nvPr/>
            </p:nvSpPr>
            <p:spPr>
              <a:xfrm rot="10800000" flipH="1">
                <a:off x="1926696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" name="Google Shape;2293;p11"/>
              <p:cNvSpPr/>
              <p:nvPr/>
            </p:nvSpPr>
            <p:spPr>
              <a:xfrm rot="10800000" flipH="1">
                <a:off x="2394078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11"/>
              <p:cNvSpPr/>
              <p:nvPr/>
            </p:nvSpPr>
            <p:spPr>
              <a:xfrm rot="10800000" flipH="1">
                <a:off x="-17711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11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11"/>
              <p:cNvSpPr/>
              <p:nvPr/>
            </p:nvSpPr>
            <p:spPr>
              <a:xfrm rot="10800000" flipH="1">
                <a:off x="757648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11"/>
              <p:cNvSpPr/>
              <p:nvPr/>
            </p:nvSpPr>
            <p:spPr>
              <a:xfrm rot="10800000" flipH="1">
                <a:off x="1225029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11"/>
              <p:cNvSpPr/>
              <p:nvPr/>
            </p:nvSpPr>
            <p:spPr>
              <a:xfrm rot="10800000" flipH="1">
                <a:off x="169241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11"/>
              <p:cNvSpPr/>
              <p:nvPr/>
            </p:nvSpPr>
            <p:spPr>
              <a:xfrm rot="10800000" flipH="1">
                <a:off x="2159792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11"/>
              <p:cNvSpPr/>
              <p:nvPr/>
            </p:nvSpPr>
            <p:spPr>
              <a:xfrm rot="10800000" flipH="1">
                <a:off x="-41140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11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11"/>
              <p:cNvSpPr/>
              <p:nvPr/>
            </p:nvSpPr>
            <p:spPr>
              <a:xfrm rot="10800000" flipH="1">
                <a:off x="523362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11"/>
              <p:cNvSpPr/>
              <p:nvPr/>
            </p:nvSpPr>
            <p:spPr>
              <a:xfrm rot="10800000" flipH="1">
                <a:off x="990744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11"/>
              <p:cNvSpPr/>
              <p:nvPr/>
            </p:nvSpPr>
            <p:spPr>
              <a:xfrm rot="10800000" flipH="1">
                <a:off x="14593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11"/>
              <p:cNvSpPr/>
              <p:nvPr/>
            </p:nvSpPr>
            <p:spPr>
              <a:xfrm rot="10800000" flipH="1">
                <a:off x="1926696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11"/>
              <p:cNvSpPr/>
              <p:nvPr/>
            </p:nvSpPr>
            <p:spPr>
              <a:xfrm rot="10800000" flipH="1">
                <a:off x="2394078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11"/>
              <p:cNvSpPr/>
              <p:nvPr/>
            </p:nvSpPr>
            <p:spPr>
              <a:xfrm rot="10800000" flipH="1">
                <a:off x="-1771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11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11"/>
              <p:cNvSpPr/>
              <p:nvPr/>
            </p:nvSpPr>
            <p:spPr>
              <a:xfrm rot="10800000" flipH="1">
                <a:off x="757648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11"/>
              <p:cNvSpPr/>
              <p:nvPr/>
            </p:nvSpPr>
            <p:spPr>
              <a:xfrm rot="10800000" flipH="1">
                <a:off x="1225029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11"/>
              <p:cNvSpPr/>
              <p:nvPr/>
            </p:nvSpPr>
            <p:spPr>
              <a:xfrm rot="10800000" flipH="1">
                <a:off x="169241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11"/>
              <p:cNvSpPr/>
              <p:nvPr/>
            </p:nvSpPr>
            <p:spPr>
              <a:xfrm rot="10800000" flipH="1">
                <a:off x="2159792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313" name="Google Shape;2313;p11"/>
          <p:cNvPicPr preferRelativeResize="0"/>
          <p:nvPr/>
        </p:nvPicPr>
        <p:blipFill rotWithShape="1">
          <a:blip r:embed="rId2">
            <a:alphaModFix amt="75000"/>
          </a:blip>
          <a:srcRect l="55353" b="42039"/>
          <a:stretch/>
        </p:blipFill>
        <p:spPr>
          <a:xfrm>
            <a:off x="0" y="0"/>
            <a:ext cx="351840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4" name="Google Shape;2314;p11"/>
          <p:cNvPicPr preferRelativeResize="0"/>
          <p:nvPr/>
        </p:nvPicPr>
        <p:blipFill rotWithShape="1">
          <a:blip r:embed="rId2">
            <a:alphaModFix amt="75000"/>
          </a:blip>
          <a:srcRect t="42039" r="48371"/>
          <a:stretch/>
        </p:blipFill>
        <p:spPr>
          <a:xfrm>
            <a:off x="5075440" y="0"/>
            <a:ext cx="406856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15" name="Google Shape;2315;p11"/>
          <p:cNvSpPr txBox="1">
            <a:spLocks noGrp="1"/>
          </p:cNvSpPr>
          <p:nvPr>
            <p:ph type="title" hasCustomPrompt="1"/>
          </p:nvPr>
        </p:nvSpPr>
        <p:spPr>
          <a:xfrm>
            <a:off x="1767976" y="1642400"/>
            <a:ext cx="4893600" cy="12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316" name="Google Shape;2316;p11"/>
          <p:cNvSpPr txBox="1">
            <a:spLocks noGrp="1"/>
          </p:cNvSpPr>
          <p:nvPr>
            <p:ph type="subTitle" idx="1"/>
          </p:nvPr>
        </p:nvSpPr>
        <p:spPr>
          <a:xfrm flipH="1">
            <a:off x="1768026" y="2972200"/>
            <a:ext cx="4893600" cy="3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6_1_1_1"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13"/>
          <p:cNvSpPr txBox="1">
            <a:spLocks noGrp="1"/>
          </p:cNvSpPr>
          <p:nvPr>
            <p:ph type="title" hasCustomPrompt="1"/>
          </p:nvPr>
        </p:nvSpPr>
        <p:spPr>
          <a:xfrm>
            <a:off x="844722" y="1535266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20" name="Google Shape;2320;p13"/>
          <p:cNvSpPr txBox="1">
            <a:spLocks noGrp="1"/>
          </p:cNvSpPr>
          <p:nvPr>
            <p:ph type="subTitle" idx="1"/>
          </p:nvPr>
        </p:nvSpPr>
        <p:spPr>
          <a:xfrm>
            <a:off x="1728514" y="1312884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2321" name="Google Shape;2321;p13"/>
          <p:cNvSpPr txBox="1">
            <a:spLocks noGrp="1"/>
          </p:cNvSpPr>
          <p:nvPr>
            <p:ph type="subTitle" idx="2"/>
          </p:nvPr>
        </p:nvSpPr>
        <p:spPr>
          <a:xfrm>
            <a:off x="1728514" y="1664410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322" name="Google Shape;2322;p13"/>
          <p:cNvSpPr txBox="1">
            <a:spLocks noGrp="1"/>
          </p:cNvSpPr>
          <p:nvPr>
            <p:ph type="title" idx="3" hasCustomPrompt="1"/>
          </p:nvPr>
        </p:nvSpPr>
        <p:spPr>
          <a:xfrm>
            <a:off x="844722" y="3782890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23" name="Google Shape;2323;p13"/>
          <p:cNvSpPr txBox="1">
            <a:spLocks noGrp="1"/>
          </p:cNvSpPr>
          <p:nvPr>
            <p:ph type="subTitle" idx="4"/>
          </p:nvPr>
        </p:nvSpPr>
        <p:spPr>
          <a:xfrm>
            <a:off x="1728514" y="3560508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2324" name="Google Shape;2324;p13"/>
          <p:cNvSpPr txBox="1">
            <a:spLocks noGrp="1"/>
          </p:cNvSpPr>
          <p:nvPr>
            <p:ph type="subTitle" idx="5"/>
          </p:nvPr>
        </p:nvSpPr>
        <p:spPr>
          <a:xfrm>
            <a:off x="1728514" y="3912034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325" name="Google Shape;2325;p13"/>
          <p:cNvSpPr txBox="1">
            <a:spLocks noGrp="1"/>
          </p:cNvSpPr>
          <p:nvPr>
            <p:ph type="title" idx="6" hasCustomPrompt="1"/>
          </p:nvPr>
        </p:nvSpPr>
        <p:spPr>
          <a:xfrm>
            <a:off x="4784972" y="1535266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26" name="Google Shape;2326;p13"/>
          <p:cNvSpPr txBox="1">
            <a:spLocks noGrp="1"/>
          </p:cNvSpPr>
          <p:nvPr>
            <p:ph type="subTitle" idx="7"/>
          </p:nvPr>
        </p:nvSpPr>
        <p:spPr>
          <a:xfrm>
            <a:off x="5668760" y="1312889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2327" name="Google Shape;2327;p13"/>
          <p:cNvSpPr txBox="1">
            <a:spLocks noGrp="1"/>
          </p:cNvSpPr>
          <p:nvPr>
            <p:ph type="subTitle" idx="8"/>
          </p:nvPr>
        </p:nvSpPr>
        <p:spPr>
          <a:xfrm>
            <a:off x="5668760" y="1664410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328" name="Google Shape;2328;p13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2329" name="Google Shape;2329;p13"/>
          <p:cNvSpPr txBox="1">
            <a:spLocks noGrp="1"/>
          </p:cNvSpPr>
          <p:nvPr>
            <p:ph type="title" idx="13" hasCustomPrompt="1"/>
          </p:nvPr>
        </p:nvSpPr>
        <p:spPr>
          <a:xfrm>
            <a:off x="4784972" y="3782901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30" name="Google Shape;2330;p13"/>
          <p:cNvSpPr txBox="1">
            <a:spLocks noGrp="1"/>
          </p:cNvSpPr>
          <p:nvPr>
            <p:ph type="subTitle" idx="14"/>
          </p:nvPr>
        </p:nvSpPr>
        <p:spPr>
          <a:xfrm>
            <a:off x="5668760" y="3560508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2331" name="Google Shape;2331;p13"/>
          <p:cNvSpPr txBox="1">
            <a:spLocks noGrp="1"/>
          </p:cNvSpPr>
          <p:nvPr>
            <p:ph type="subTitle" idx="15"/>
          </p:nvPr>
        </p:nvSpPr>
        <p:spPr>
          <a:xfrm>
            <a:off x="5668760" y="3912047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332" name="Google Shape;2332;p13"/>
          <p:cNvSpPr txBox="1">
            <a:spLocks noGrp="1"/>
          </p:cNvSpPr>
          <p:nvPr>
            <p:ph type="title" idx="16" hasCustomPrompt="1"/>
          </p:nvPr>
        </p:nvSpPr>
        <p:spPr>
          <a:xfrm>
            <a:off x="844722" y="2659078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33" name="Google Shape;2333;p13"/>
          <p:cNvSpPr txBox="1">
            <a:spLocks noGrp="1"/>
          </p:cNvSpPr>
          <p:nvPr>
            <p:ph type="subTitle" idx="17"/>
          </p:nvPr>
        </p:nvSpPr>
        <p:spPr>
          <a:xfrm>
            <a:off x="1728514" y="2436696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2334" name="Google Shape;2334;p13"/>
          <p:cNvSpPr txBox="1">
            <a:spLocks noGrp="1"/>
          </p:cNvSpPr>
          <p:nvPr>
            <p:ph type="subTitle" idx="18"/>
          </p:nvPr>
        </p:nvSpPr>
        <p:spPr>
          <a:xfrm>
            <a:off x="1728514" y="2788222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335" name="Google Shape;2335;p13"/>
          <p:cNvSpPr txBox="1">
            <a:spLocks noGrp="1"/>
          </p:cNvSpPr>
          <p:nvPr>
            <p:ph type="title" idx="19" hasCustomPrompt="1"/>
          </p:nvPr>
        </p:nvSpPr>
        <p:spPr>
          <a:xfrm>
            <a:off x="4784972" y="2659078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36" name="Google Shape;2336;p13"/>
          <p:cNvSpPr txBox="1">
            <a:spLocks noGrp="1"/>
          </p:cNvSpPr>
          <p:nvPr>
            <p:ph type="subTitle" idx="20"/>
          </p:nvPr>
        </p:nvSpPr>
        <p:spPr>
          <a:xfrm>
            <a:off x="5668760" y="2436696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2337" name="Google Shape;2337;p13"/>
          <p:cNvSpPr txBox="1">
            <a:spLocks noGrp="1"/>
          </p:cNvSpPr>
          <p:nvPr>
            <p:ph type="subTitle" idx="21"/>
          </p:nvPr>
        </p:nvSpPr>
        <p:spPr>
          <a:xfrm>
            <a:off x="5668760" y="2788222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grpSp>
        <p:nvGrpSpPr>
          <p:cNvPr id="2338" name="Google Shape;2338;p13"/>
          <p:cNvGrpSpPr/>
          <p:nvPr/>
        </p:nvGrpSpPr>
        <p:grpSpPr>
          <a:xfrm>
            <a:off x="55981" y="21377"/>
            <a:ext cx="9032039" cy="5100745"/>
            <a:chOff x="55981" y="21377"/>
            <a:chExt cx="9032039" cy="5100745"/>
          </a:xfrm>
        </p:grpSpPr>
        <p:grpSp>
          <p:nvGrpSpPr>
            <p:cNvPr id="2339" name="Google Shape;2339;p13"/>
            <p:cNvGrpSpPr/>
            <p:nvPr/>
          </p:nvGrpSpPr>
          <p:grpSpPr>
            <a:xfrm>
              <a:off x="55981" y="21377"/>
              <a:ext cx="954214" cy="5100745"/>
              <a:chOff x="55981" y="21377"/>
              <a:chExt cx="954214" cy="5100745"/>
            </a:xfrm>
          </p:grpSpPr>
          <p:sp>
            <p:nvSpPr>
              <p:cNvPr id="2340" name="Google Shape;2340;p13"/>
              <p:cNvSpPr/>
              <p:nvPr/>
            </p:nvSpPr>
            <p:spPr>
              <a:xfrm rot="10800000" flipH="1">
                <a:off x="406814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13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13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13"/>
              <p:cNvSpPr/>
              <p:nvPr/>
            </p:nvSpPr>
            <p:spPr>
              <a:xfrm rot="10800000" flipH="1">
                <a:off x="523362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13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13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13"/>
              <p:cNvSpPr/>
              <p:nvPr/>
            </p:nvSpPr>
            <p:spPr>
              <a:xfrm rot="10800000" flipH="1">
                <a:off x="523362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13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13"/>
              <p:cNvSpPr/>
              <p:nvPr/>
            </p:nvSpPr>
            <p:spPr>
              <a:xfrm rot="10800000" flipH="1">
                <a:off x="406814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13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13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13"/>
              <p:cNvSpPr/>
              <p:nvPr/>
            </p:nvSpPr>
            <p:spPr>
              <a:xfrm rot="10800000" flipH="1">
                <a:off x="523362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13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13"/>
              <p:cNvSpPr/>
              <p:nvPr/>
            </p:nvSpPr>
            <p:spPr>
              <a:xfrm rot="10800000" flipH="1">
                <a:off x="757648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13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13"/>
              <p:cNvSpPr/>
              <p:nvPr/>
            </p:nvSpPr>
            <p:spPr>
              <a:xfrm rot="10800000" flipH="1">
                <a:off x="523362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13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13"/>
              <p:cNvSpPr/>
              <p:nvPr/>
            </p:nvSpPr>
            <p:spPr>
              <a:xfrm rot="10800000" flipH="1">
                <a:off x="406814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13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13"/>
              <p:cNvSpPr/>
              <p:nvPr/>
            </p:nvSpPr>
            <p:spPr>
              <a:xfrm rot="10800000" flipH="1">
                <a:off x="639910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13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13"/>
              <p:cNvSpPr/>
              <p:nvPr/>
            </p:nvSpPr>
            <p:spPr>
              <a:xfrm rot="10800000" flipH="1">
                <a:off x="523362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13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13"/>
              <p:cNvSpPr/>
              <p:nvPr/>
            </p:nvSpPr>
            <p:spPr>
              <a:xfrm rot="10800000" flipH="1">
                <a:off x="757648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13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13"/>
              <p:cNvSpPr/>
              <p:nvPr/>
            </p:nvSpPr>
            <p:spPr>
              <a:xfrm rot="10800000" flipH="1">
                <a:off x="523362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13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13"/>
              <p:cNvSpPr/>
              <p:nvPr/>
            </p:nvSpPr>
            <p:spPr>
              <a:xfrm rot="10800000" flipH="1">
                <a:off x="757648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13"/>
              <p:cNvSpPr/>
              <p:nvPr/>
            </p:nvSpPr>
            <p:spPr>
              <a:xfrm rot="10800000" flipH="1">
                <a:off x="406814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13"/>
              <p:cNvSpPr/>
              <p:nvPr/>
            </p:nvSpPr>
            <p:spPr>
              <a:xfrm rot="10800000" flipH="1">
                <a:off x="874196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13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13"/>
              <p:cNvSpPr/>
              <p:nvPr/>
            </p:nvSpPr>
            <p:spPr>
              <a:xfrm rot="10800000" flipH="1">
                <a:off x="639910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13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13"/>
              <p:cNvSpPr/>
              <p:nvPr/>
            </p:nvSpPr>
            <p:spPr>
              <a:xfrm rot="10800000" flipH="1">
                <a:off x="523362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13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13"/>
              <p:cNvSpPr/>
              <p:nvPr/>
            </p:nvSpPr>
            <p:spPr>
              <a:xfrm rot="10800000" flipH="1">
                <a:off x="757648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13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13"/>
              <p:cNvSpPr/>
              <p:nvPr/>
            </p:nvSpPr>
            <p:spPr>
              <a:xfrm rot="10800000" flipH="1">
                <a:off x="523362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13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13"/>
              <p:cNvSpPr/>
              <p:nvPr/>
            </p:nvSpPr>
            <p:spPr>
              <a:xfrm rot="10800000" flipH="1">
                <a:off x="757648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13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13"/>
              <p:cNvSpPr/>
              <p:nvPr/>
            </p:nvSpPr>
            <p:spPr>
              <a:xfrm rot="10800000" flipH="1">
                <a:off x="874196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13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13"/>
              <p:cNvSpPr/>
              <p:nvPr/>
            </p:nvSpPr>
            <p:spPr>
              <a:xfrm rot="10800000" flipH="1">
                <a:off x="639910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13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13"/>
              <p:cNvSpPr/>
              <p:nvPr/>
            </p:nvSpPr>
            <p:spPr>
              <a:xfrm rot="10800000" flipH="1">
                <a:off x="523362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13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13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13"/>
              <p:cNvSpPr/>
              <p:nvPr/>
            </p:nvSpPr>
            <p:spPr>
              <a:xfrm rot="10800000" flipH="1">
                <a:off x="523362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13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13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13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13"/>
              <p:cNvSpPr/>
              <p:nvPr/>
            </p:nvSpPr>
            <p:spPr>
              <a:xfrm rot="10800000" flipH="1">
                <a:off x="639910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13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13"/>
              <p:cNvSpPr/>
              <p:nvPr/>
            </p:nvSpPr>
            <p:spPr>
              <a:xfrm rot="10800000" flipH="1">
                <a:off x="523362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13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13"/>
              <p:cNvSpPr/>
              <p:nvPr/>
            </p:nvSpPr>
            <p:spPr>
              <a:xfrm rot="10800000" flipH="1">
                <a:off x="757648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13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13"/>
              <p:cNvSpPr/>
              <p:nvPr/>
            </p:nvSpPr>
            <p:spPr>
              <a:xfrm rot="10800000" flipH="1">
                <a:off x="523362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13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13"/>
              <p:cNvSpPr/>
              <p:nvPr/>
            </p:nvSpPr>
            <p:spPr>
              <a:xfrm rot="10800000" flipH="1">
                <a:off x="757648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01" name="Google Shape;2401;p13"/>
            <p:cNvGrpSpPr/>
            <p:nvPr/>
          </p:nvGrpSpPr>
          <p:grpSpPr>
            <a:xfrm>
              <a:off x="7782972" y="21377"/>
              <a:ext cx="1305047" cy="5100745"/>
              <a:chOff x="7782972" y="21377"/>
              <a:chExt cx="1305047" cy="5100745"/>
            </a:xfrm>
          </p:grpSpPr>
          <p:sp>
            <p:nvSpPr>
              <p:cNvPr id="2402" name="Google Shape;2402;p13"/>
              <p:cNvSpPr/>
              <p:nvPr/>
            </p:nvSpPr>
            <p:spPr>
              <a:xfrm rot="10800000">
                <a:off x="8835473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13"/>
              <p:cNvSpPr/>
              <p:nvPr/>
            </p:nvSpPr>
            <p:spPr>
              <a:xfrm rot="10800000">
                <a:off x="8368091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13"/>
              <p:cNvSpPr/>
              <p:nvPr/>
            </p:nvSpPr>
            <p:spPr>
              <a:xfrm rot="10800000">
                <a:off x="7899520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13"/>
              <p:cNvSpPr/>
              <p:nvPr/>
            </p:nvSpPr>
            <p:spPr>
              <a:xfrm rot="10800000">
                <a:off x="860118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13"/>
              <p:cNvSpPr/>
              <p:nvPr/>
            </p:nvSpPr>
            <p:spPr>
              <a:xfrm rot="10800000">
                <a:off x="8133806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13"/>
              <p:cNvSpPr/>
              <p:nvPr/>
            </p:nvSpPr>
            <p:spPr>
              <a:xfrm rot="10800000">
                <a:off x="871773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13"/>
              <p:cNvSpPr/>
              <p:nvPr/>
            </p:nvSpPr>
            <p:spPr>
              <a:xfrm rot="10800000">
                <a:off x="8250354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13"/>
              <p:cNvSpPr/>
              <p:nvPr/>
            </p:nvSpPr>
            <p:spPr>
              <a:xfrm rot="10800000">
                <a:off x="7782972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13"/>
              <p:cNvSpPr/>
              <p:nvPr/>
            </p:nvSpPr>
            <p:spPr>
              <a:xfrm rot="10800000">
                <a:off x="8950785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13"/>
              <p:cNvSpPr/>
              <p:nvPr/>
            </p:nvSpPr>
            <p:spPr>
              <a:xfrm rot="10800000">
                <a:off x="8483404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13"/>
              <p:cNvSpPr/>
              <p:nvPr/>
            </p:nvSpPr>
            <p:spPr>
              <a:xfrm rot="10800000">
                <a:off x="8016068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13"/>
              <p:cNvSpPr/>
              <p:nvPr/>
            </p:nvSpPr>
            <p:spPr>
              <a:xfrm rot="10800000">
                <a:off x="871773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13"/>
              <p:cNvSpPr/>
              <p:nvPr/>
            </p:nvSpPr>
            <p:spPr>
              <a:xfrm rot="10800000">
                <a:off x="8950785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13"/>
              <p:cNvSpPr/>
              <p:nvPr/>
            </p:nvSpPr>
            <p:spPr>
              <a:xfrm rot="10800000">
                <a:off x="8835473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13"/>
              <p:cNvSpPr/>
              <p:nvPr/>
            </p:nvSpPr>
            <p:spPr>
              <a:xfrm rot="10800000">
                <a:off x="8368091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13"/>
              <p:cNvSpPr/>
              <p:nvPr/>
            </p:nvSpPr>
            <p:spPr>
              <a:xfrm rot="10800000">
                <a:off x="860118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13"/>
              <p:cNvSpPr/>
              <p:nvPr/>
            </p:nvSpPr>
            <p:spPr>
              <a:xfrm rot="10800000">
                <a:off x="8133806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13"/>
              <p:cNvSpPr/>
              <p:nvPr/>
            </p:nvSpPr>
            <p:spPr>
              <a:xfrm rot="10800000">
                <a:off x="871773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13"/>
              <p:cNvSpPr/>
              <p:nvPr/>
            </p:nvSpPr>
            <p:spPr>
              <a:xfrm rot="10800000">
                <a:off x="8250354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13"/>
              <p:cNvSpPr/>
              <p:nvPr/>
            </p:nvSpPr>
            <p:spPr>
              <a:xfrm rot="10800000">
                <a:off x="8950785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13"/>
              <p:cNvSpPr/>
              <p:nvPr/>
            </p:nvSpPr>
            <p:spPr>
              <a:xfrm rot="10800000">
                <a:off x="8483404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13"/>
              <p:cNvSpPr/>
              <p:nvPr/>
            </p:nvSpPr>
            <p:spPr>
              <a:xfrm rot="10800000">
                <a:off x="871773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13"/>
              <p:cNvSpPr/>
              <p:nvPr/>
            </p:nvSpPr>
            <p:spPr>
              <a:xfrm rot="10800000">
                <a:off x="8250354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13"/>
              <p:cNvSpPr/>
              <p:nvPr/>
            </p:nvSpPr>
            <p:spPr>
              <a:xfrm rot="10800000">
                <a:off x="8950785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13"/>
              <p:cNvSpPr/>
              <p:nvPr/>
            </p:nvSpPr>
            <p:spPr>
              <a:xfrm rot="10800000">
                <a:off x="8483404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13"/>
              <p:cNvSpPr/>
              <p:nvPr/>
            </p:nvSpPr>
            <p:spPr>
              <a:xfrm rot="10800000">
                <a:off x="8835473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13"/>
              <p:cNvSpPr/>
              <p:nvPr/>
            </p:nvSpPr>
            <p:spPr>
              <a:xfrm rot="10800000">
                <a:off x="8368091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13"/>
              <p:cNvSpPr/>
              <p:nvPr/>
            </p:nvSpPr>
            <p:spPr>
              <a:xfrm rot="10800000">
                <a:off x="8601187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13"/>
              <p:cNvSpPr/>
              <p:nvPr/>
            </p:nvSpPr>
            <p:spPr>
              <a:xfrm rot="10800000">
                <a:off x="8133806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13"/>
              <p:cNvSpPr/>
              <p:nvPr/>
            </p:nvSpPr>
            <p:spPr>
              <a:xfrm rot="10800000">
                <a:off x="871773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13"/>
              <p:cNvSpPr/>
              <p:nvPr/>
            </p:nvSpPr>
            <p:spPr>
              <a:xfrm rot="10800000">
                <a:off x="8250354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13"/>
              <p:cNvSpPr/>
              <p:nvPr/>
            </p:nvSpPr>
            <p:spPr>
              <a:xfrm rot="10800000">
                <a:off x="8950785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13"/>
              <p:cNvSpPr/>
              <p:nvPr/>
            </p:nvSpPr>
            <p:spPr>
              <a:xfrm rot="10800000">
                <a:off x="8483404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13"/>
              <p:cNvSpPr/>
              <p:nvPr/>
            </p:nvSpPr>
            <p:spPr>
              <a:xfrm rot="10800000">
                <a:off x="871773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13"/>
              <p:cNvSpPr/>
              <p:nvPr/>
            </p:nvSpPr>
            <p:spPr>
              <a:xfrm rot="10800000">
                <a:off x="8250354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13"/>
              <p:cNvSpPr/>
              <p:nvPr/>
            </p:nvSpPr>
            <p:spPr>
              <a:xfrm rot="10800000">
                <a:off x="8950785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13"/>
              <p:cNvSpPr/>
              <p:nvPr/>
            </p:nvSpPr>
            <p:spPr>
              <a:xfrm rot="10800000">
                <a:off x="8483404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13"/>
              <p:cNvSpPr/>
              <p:nvPr/>
            </p:nvSpPr>
            <p:spPr>
              <a:xfrm rot="10800000">
                <a:off x="8835473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13"/>
              <p:cNvSpPr/>
              <p:nvPr/>
            </p:nvSpPr>
            <p:spPr>
              <a:xfrm rot="10800000">
                <a:off x="8368091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13"/>
              <p:cNvSpPr/>
              <p:nvPr/>
            </p:nvSpPr>
            <p:spPr>
              <a:xfrm rot="10800000">
                <a:off x="8601187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13"/>
              <p:cNvSpPr/>
              <p:nvPr/>
            </p:nvSpPr>
            <p:spPr>
              <a:xfrm rot="10800000">
                <a:off x="8133806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13"/>
              <p:cNvSpPr/>
              <p:nvPr/>
            </p:nvSpPr>
            <p:spPr>
              <a:xfrm rot="10800000">
                <a:off x="871773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13"/>
              <p:cNvSpPr/>
              <p:nvPr/>
            </p:nvSpPr>
            <p:spPr>
              <a:xfrm rot="10800000">
                <a:off x="8250354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445;p13"/>
              <p:cNvSpPr/>
              <p:nvPr/>
            </p:nvSpPr>
            <p:spPr>
              <a:xfrm rot="10800000">
                <a:off x="8950785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446;p13"/>
              <p:cNvSpPr/>
              <p:nvPr/>
            </p:nvSpPr>
            <p:spPr>
              <a:xfrm rot="10800000">
                <a:off x="8483404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13"/>
              <p:cNvSpPr/>
              <p:nvPr/>
            </p:nvSpPr>
            <p:spPr>
              <a:xfrm rot="10800000">
                <a:off x="871773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13"/>
              <p:cNvSpPr/>
              <p:nvPr/>
            </p:nvSpPr>
            <p:spPr>
              <a:xfrm rot="10800000">
                <a:off x="8250354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449;p13"/>
              <p:cNvSpPr/>
              <p:nvPr/>
            </p:nvSpPr>
            <p:spPr>
              <a:xfrm rot="10800000">
                <a:off x="8950785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13"/>
              <p:cNvSpPr/>
              <p:nvPr/>
            </p:nvSpPr>
            <p:spPr>
              <a:xfrm rot="10800000">
                <a:off x="8483404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13"/>
              <p:cNvSpPr/>
              <p:nvPr/>
            </p:nvSpPr>
            <p:spPr>
              <a:xfrm rot="10800000">
                <a:off x="8835473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13"/>
              <p:cNvSpPr/>
              <p:nvPr/>
            </p:nvSpPr>
            <p:spPr>
              <a:xfrm rot="10800000">
                <a:off x="8368091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453;p13"/>
              <p:cNvSpPr/>
              <p:nvPr/>
            </p:nvSpPr>
            <p:spPr>
              <a:xfrm rot="10800000">
                <a:off x="860118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" name="Google Shape;2454;p13"/>
              <p:cNvSpPr/>
              <p:nvPr/>
            </p:nvSpPr>
            <p:spPr>
              <a:xfrm rot="10800000">
                <a:off x="871773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" name="Google Shape;2455;p13"/>
              <p:cNvSpPr/>
              <p:nvPr/>
            </p:nvSpPr>
            <p:spPr>
              <a:xfrm rot="10800000">
                <a:off x="8250354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13"/>
              <p:cNvSpPr/>
              <p:nvPr/>
            </p:nvSpPr>
            <p:spPr>
              <a:xfrm rot="10800000">
                <a:off x="8950785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13"/>
              <p:cNvSpPr/>
              <p:nvPr/>
            </p:nvSpPr>
            <p:spPr>
              <a:xfrm rot="10800000">
                <a:off x="8483404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458;p13"/>
              <p:cNvSpPr/>
              <p:nvPr/>
            </p:nvSpPr>
            <p:spPr>
              <a:xfrm rot="10800000">
                <a:off x="871773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459;p13"/>
              <p:cNvSpPr/>
              <p:nvPr/>
            </p:nvSpPr>
            <p:spPr>
              <a:xfrm rot="10800000">
                <a:off x="8250354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460;p13"/>
              <p:cNvSpPr/>
              <p:nvPr/>
            </p:nvSpPr>
            <p:spPr>
              <a:xfrm rot="10800000">
                <a:off x="8950785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461;p13"/>
              <p:cNvSpPr/>
              <p:nvPr/>
            </p:nvSpPr>
            <p:spPr>
              <a:xfrm rot="10800000">
                <a:off x="8483404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462;p13"/>
              <p:cNvSpPr/>
              <p:nvPr/>
            </p:nvSpPr>
            <p:spPr>
              <a:xfrm rot="10800000">
                <a:off x="8835473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13"/>
              <p:cNvSpPr/>
              <p:nvPr/>
            </p:nvSpPr>
            <p:spPr>
              <a:xfrm rot="10800000">
                <a:off x="8368091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13"/>
              <p:cNvSpPr/>
              <p:nvPr/>
            </p:nvSpPr>
            <p:spPr>
              <a:xfrm rot="10800000">
                <a:off x="8601187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13"/>
              <p:cNvSpPr/>
              <p:nvPr/>
            </p:nvSpPr>
            <p:spPr>
              <a:xfrm rot="10800000">
                <a:off x="871773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466;p13"/>
              <p:cNvSpPr/>
              <p:nvPr/>
            </p:nvSpPr>
            <p:spPr>
              <a:xfrm rot="10800000">
                <a:off x="8250354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13"/>
              <p:cNvSpPr/>
              <p:nvPr/>
            </p:nvSpPr>
            <p:spPr>
              <a:xfrm rot="10800000">
                <a:off x="8950785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13"/>
              <p:cNvSpPr/>
              <p:nvPr/>
            </p:nvSpPr>
            <p:spPr>
              <a:xfrm rot="10800000">
                <a:off x="8483404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13"/>
              <p:cNvSpPr/>
              <p:nvPr/>
            </p:nvSpPr>
            <p:spPr>
              <a:xfrm rot="10800000">
                <a:off x="871773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13"/>
              <p:cNvSpPr/>
              <p:nvPr/>
            </p:nvSpPr>
            <p:spPr>
              <a:xfrm rot="10800000">
                <a:off x="8250354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" name="Google Shape;2471;p13"/>
              <p:cNvSpPr/>
              <p:nvPr/>
            </p:nvSpPr>
            <p:spPr>
              <a:xfrm rot="10800000">
                <a:off x="7782972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" name="Google Shape;2472;p13"/>
              <p:cNvSpPr/>
              <p:nvPr/>
            </p:nvSpPr>
            <p:spPr>
              <a:xfrm rot="10800000">
                <a:off x="8950785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473;p13"/>
              <p:cNvSpPr/>
              <p:nvPr/>
            </p:nvSpPr>
            <p:spPr>
              <a:xfrm rot="10800000">
                <a:off x="8483404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2474;p13"/>
              <p:cNvSpPr/>
              <p:nvPr/>
            </p:nvSpPr>
            <p:spPr>
              <a:xfrm rot="10800000">
                <a:off x="8016068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475" name="Google Shape;2475;p13"/>
          <p:cNvPicPr preferRelativeResize="0"/>
          <p:nvPr/>
        </p:nvPicPr>
        <p:blipFill rotWithShape="1">
          <a:blip r:embed="rId2">
            <a:alphaModFix amt="69000"/>
          </a:blip>
          <a:srcRect l="39763" t="49315" r="108"/>
          <a:stretch/>
        </p:blipFill>
        <p:spPr>
          <a:xfrm rot="5400000">
            <a:off x="6854025" y="315788"/>
            <a:ext cx="2605775" cy="197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8">
    <p:spTree>
      <p:nvGrpSpPr>
        <p:cNvPr id="1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7" name="Google Shape;2477;p14"/>
          <p:cNvGrpSpPr/>
          <p:nvPr/>
        </p:nvGrpSpPr>
        <p:grpSpPr>
          <a:xfrm>
            <a:off x="-529139" y="21377"/>
            <a:ext cx="10202277" cy="5100745"/>
            <a:chOff x="-529139" y="21377"/>
            <a:chExt cx="10202277" cy="5100745"/>
          </a:xfrm>
        </p:grpSpPr>
        <p:grpSp>
          <p:nvGrpSpPr>
            <p:cNvPr id="2478" name="Google Shape;2478;p14"/>
            <p:cNvGrpSpPr/>
            <p:nvPr/>
          </p:nvGrpSpPr>
          <p:grpSpPr>
            <a:xfrm>
              <a:off x="-529139" y="21377"/>
              <a:ext cx="3059215" cy="5100745"/>
              <a:chOff x="-529139" y="21377"/>
              <a:chExt cx="3059215" cy="5100745"/>
            </a:xfrm>
          </p:grpSpPr>
          <p:sp>
            <p:nvSpPr>
              <p:cNvPr id="2479" name="Google Shape;2479;p14"/>
              <p:cNvSpPr/>
              <p:nvPr/>
            </p:nvSpPr>
            <p:spPr>
              <a:xfrm rot="10800000" flipH="1">
                <a:off x="-52913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14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14"/>
              <p:cNvSpPr/>
              <p:nvPr/>
            </p:nvSpPr>
            <p:spPr>
              <a:xfrm rot="10800000" flipH="1">
                <a:off x="406814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14"/>
              <p:cNvSpPr/>
              <p:nvPr/>
            </p:nvSpPr>
            <p:spPr>
              <a:xfrm rot="10800000" flipH="1">
                <a:off x="874196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3" name="Google Shape;2483;p14"/>
              <p:cNvSpPr/>
              <p:nvPr/>
            </p:nvSpPr>
            <p:spPr>
              <a:xfrm rot="10800000" flipH="1">
                <a:off x="134157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2484;p14"/>
              <p:cNvSpPr/>
              <p:nvPr/>
            </p:nvSpPr>
            <p:spPr>
              <a:xfrm rot="10800000" flipH="1">
                <a:off x="1808958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14"/>
              <p:cNvSpPr/>
              <p:nvPr/>
            </p:nvSpPr>
            <p:spPr>
              <a:xfrm rot="10800000" flipH="1">
                <a:off x="2276294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14"/>
              <p:cNvSpPr/>
              <p:nvPr/>
            </p:nvSpPr>
            <p:spPr>
              <a:xfrm rot="10800000" flipH="1">
                <a:off x="-294853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14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14"/>
              <p:cNvSpPr/>
              <p:nvPr/>
            </p:nvSpPr>
            <p:spPr>
              <a:xfrm rot="10800000" flipH="1">
                <a:off x="639910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14"/>
              <p:cNvSpPr/>
              <p:nvPr/>
            </p:nvSpPr>
            <p:spPr>
              <a:xfrm rot="10800000" flipH="1">
                <a:off x="1107246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14"/>
              <p:cNvSpPr/>
              <p:nvPr/>
            </p:nvSpPr>
            <p:spPr>
              <a:xfrm rot="10800000" flipH="1">
                <a:off x="157462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14"/>
              <p:cNvSpPr/>
              <p:nvPr/>
            </p:nvSpPr>
            <p:spPr>
              <a:xfrm rot="10800000" flipH="1">
                <a:off x="2042009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14"/>
              <p:cNvSpPr/>
              <p:nvPr/>
            </p:nvSpPr>
            <p:spPr>
              <a:xfrm rot="10800000" flipH="1">
                <a:off x="-41140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14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14"/>
              <p:cNvSpPr/>
              <p:nvPr/>
            </p:nvSpPr>
            <p:spPr>
              <a:xfrm rot="10800000" flipH="1">
                <a:off x="523362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14"/>
              <p:cNvSpPr/>
              <p:nvPr/>
            </p:nvSpPr>
            <p:spPr>
              <a:xfrm rot="10800000" flipH="1">
                <a:off x="990744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14"/>
              <p:cNvSpPr/>
              <p:nvPr/>
            </p:nvSpPr>
            <p:spPr>
              <a:xfrm rot="10800000" flipH="1">
                <a:off x="145931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14"/>
              <p:cNvSpPr/>
              <p:nvPr/>
            </p:nvSpPr>
            <p:spPr>
              <a:xfrm rot="10800000" flipH="1">
                <a:off x="1926696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14"/>
              <p:cNvSpPr/>
              <p:nvPr/>
            </p:nvSpPr>
            <p:spPr>
              <a:xfrm rot="10800000" flipH="1">
                <a:off x="-17711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14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14"/>
              <p:cNvSpPr/>
              <p:nvPr/>
            </p:nvSpPr>
            <p:spPr>
              <a:xfrm rot="10800000" flipH="1">
                <a:off x="757648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14"/>
              <p:cNvSpPr/>
              <p:nvPr/>
            </p:nvSpPr>
            <p:spPr>
              <a:xfrm rot="10800000" flipH="1">
                <a:off x="1225029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14"/>
              <p:cNvSpPr/>
              <p:nvPr/>
            </p:nvSpPr>
            <p:spPr>
              <a:xfrm rot="10800000" flipH="1">
                <a:off x="169241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14"/>
              <p:cNvSpPr/>
              <p:nvPr/>
            </p:nvSpPr>
            <p:spPr>
              <a:xfrm rot="10800000" flipH="1">
                <a:off x="2159792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14"/>
              <p:cNvSpPr/>
              <p:nvPr/>
            </p:nvSpPr>
            <p:spPr>
              <a:xfrm rot="10800000" flipH="1">
                <a:off x="-41140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14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14"/>
              <p:cNvSpPr/>
              <p:nvPr/>
            </p:nvSpPr>
            <p:spPr>
              <a:xfrm rot="10800000" flipH="1">
                <a:off x="523362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14"/>
              <p:cNvSpPr/>
              <p:nvPr/>
            </p:nvSpPr>
            <p:spPr>
              <a:xfrm rot="10800000" flipH="1">
                <a:off x="990744" y="31258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14"/>
              <p:cNvSpPr/>
              <p:nvPr/>
            </p:nvSpPr>
            <p:spPr>
              <a:xfrm rot="10800000" flipH="1">
                <a:off x="-17711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14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14"/>
              <p:cNvSpPr/>
              <p:nvPr/>
            </p:nvSpPr>
            <p:spPr>
              <a:xfrm rot="10800000" flipH="1">
                <a:off x="757648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14"/>
              <p:cNvSpPr/>
              <p:nvPr/>
            </p:nvSpPr>
            <p:spPr>
              <a:xfrm rot="10800000" flipH="1">
                <a:off x="1225029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14"/>
              <p:cNvSpPr/>
              <p:nvPr/>
            </p:nvSpPr>
            <p:spPr>
              <a:xfrm rot="10800000" flipH="1">
                <a:off x="-52913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14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14"/>
              <p:cNvSpPr/>
              <p:nvPr/>
            </p:nvSpPr>
            <p:spPr>
              <a:xfrm rot="10800000" flipH="1">
                <a:off x="406814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14"/>
              <p:cNvSpPr/>
              <p:nvPr/>
            </p:nvSpPr>
            <p:spPr>
              <a:xfrm rot="10800000" flipH="1">
                <a:off x="874196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14"/>
              <p:cNvSpPr/>
              <p:nvPr/>
            </p:nvSpPr>
            <p:spPr>
              <a:xfrm rot="10800000" flipH="1">
                <a:off x="134157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14"/>
              <p:cNvSpPr/>
              <p:nvPr/>
            </p:nvSpPr>
            <p:spPr>
              <a:xfrm rot="10800000" flipH="1">
                <a:off x="-294853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14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14"/>
              <p:cNvSpPr/>
              <p:nvPr/>
            </p:nvSpPr>
            <p:spPr>
              <a:xfrm rot="10800000" flipH="1">
                <a:off x="639910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14"/>
              <p:cNvSpPr/>
              <p:nvPr/>
            </p:nvSpPr>
            <p:spPr>
              <a:xfrm rot="10800000" flipH="1">
                <a:off x="1107246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14"/>
              <p:cNvSpPr/>
              <p:nvPr/>
            </p:nvSpPr>
            <p:spPr>
              <a:xfrm rot="10800000" flipH="1">
                <a:off x="-41140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14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14"/>
              <p:cNvSpPr/>
              <p:nvPr/>
            </p:nvSpPr>
            <p:spPr>
              <a:xfrm rot="10800000" flipH="1">
                <a:off x="523362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14"/>
              <p:cNvSpPr/>
              <p:nvPr/>
            </p:nvSpPr>
            <p:spPr>
              <a:xfrm rot="10800000" flipH="1">
                <a:off x="-17711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14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14"/>
              <p:cNvSpPr/>
              <p:nvPr/>
            </p:nvSpPr>
            <p:spPr>
              <a:xfrm rot="10800000" flipH="1">
                <a:off x="757648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14"/>
              <p:cNvSpPr/>
              <p:nvPr/>
            </p:nvSpPr>
            <p:spPr>
              <a:xfrm rot="10800000" flipH="1">
                <a:off x="-41140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14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14"/>
              <p:cNvSpPr/>
              <p:nvPr/>
            </p:nvSpPr>
            <p:spPr>
              <a:xfrm rot="10800000" flipH="1">
                <a:off x="523362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14"/>
              <p:cNvSpPr/>
              <p:nvPr/>
            </p:nvSpPr>
            <p:spPr>
              <a:xfrm rot="10800000" flipH="1">
                <a:off x="990744" y="118857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14"/>
              <p:cNvSpPr/>
              <p:nvPr/>
            </p:nvSpPr>
            <p:spPr>
              <a:xfrm rot="10800000" flipH="1">
                <a:off x="-17711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14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14"/>
              <p:cNvSpPr/>
              <p:nvPr/>
            </p:nvSpPr>
            <p:spPr>
              <a:xfrm rot="10800000" flipH="1">
                <a:off x="757648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14"/>
              <p:cNvSpPr/>
              <p:nvPr/>
            </p:nvSpPr>
            <p:spPr>
              <a:xfrm rot="10800000" flipH="1">
                <a:off x="1225029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14"/>
              <p:cNvSpPr/>
              <p:nvPr/>
            </p:nvSpPr>
            <p:spPr>
              <a:xfrm rot="10800000" flipH="1">
                <a:off x="-52913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14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14"/>
              <p:cNvSpPr/>
              <p:nvPr/>
            </p:nvSpPr>
            <p:spPr>
              <a:xfrm rot="10800000" flipH="1">
                <a:off x="406814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8" name="Google Shape;2538;p14"/>
              <p:cNvSpPr/>
              <p:nvPr/>
            </p:nvSpPr>
            <p:spPr>
              <a:xfrm rot="10800000" flipH="1">
                <a:off x="874196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9" name="Google Shape;2539;p14"/>
              <p:cNvSpPr/>
              <p:nvPr/>
            </p:nvSpPr>
            <p:spPr>
              <a:xfrm rot="10800000" flipH="1">
                <a:off x="134157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0" name="Google Shape;2540;p14"/>
              <p:cNvSpPr/>
              <p:nvPr/>
            </p:nvSpPr>
            <p:spPr>
              <a:xfrm rot="10800000" flipH="1">
                <a:off x="-294853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1" name="Google Shape;2541;p14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2" name="Google Shape;2542;p14"/>
              <p:cNvSpPr/>
              <p:nvPr/>
            </p:nvSpPr>
            <p:spPr>
              <a:xfrm rot="10800000" flipH="1">
                <a:off x="639910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3" name="Google Shape;2543;p14"/>
              <p:cNvSpPr/>
              <p:nvPr/>
            </p:nvSpPr>
            <p:spPr>
              <a:xfrm rot="10800000" flipH="1">
                <a:off x="1107246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2544;p14"/>
              <p:cNvSpPr/>
              <p:nvPr/>
            </p:nvSpPr>
            <p:spPr>
              <a:xfrm rot="10800000" flipH="1">
                <a:off x="-41140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2545;p14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6" name="Google Shape;2546;p14"/>
              <p:cNvSpPr/>
              <p:nvPr/>
            </p:nvSpPr>
            <p:spPr>
              <a:xfrm rot="10800000" flipH="1">
                <a:off x="523362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2547;p14"/>
              <p:cNvSpPr/>
              <p:nvPr/>
            </p:nvSpPr>
            <p:spPr>
              <a:xfrm rot="10800000" flipH="1">
                <a:off x="990744" y="23569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8" name="Google Shape;2548;p14"/>
              <p:cNvSpPr/>
              <p:nvPr/>
            </p:nvSpPr>
            <p:spPr>
              <a:xfrm rot="10800000" flipH="1">
                <a:off x="-17711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2549;p14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2550;p14"/>
              <p:cNvSpPr/>
              <p:nvPr/>
            </p:nvSpPr>
            <p:spPr>
              <a:xfrm rot="10800000" flipH="1">
                <a:off x="757648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2551;p14"/>
              <p:cNvSpPr/>
              <p:nvPr/>
            </p:nvSpPr>
            <p:spPr>
              <a:xfrm rot="10800000" flipH="1">
                <a:off x="-41140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2552;p14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2553;p14"/>
              <p:cNvSpPr/>
              <p:nvPr/>
            </p:nvSpPr>
            <p:spPr>
              <a:xfrm rot="10800000" flipH="1">
                <a:off x="523362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2554;p14"/>
              <p:cNvSpPr/>
              <p:nvPr/>
            </p:nvSpPr>
            <p:spPr>
              <a:xfrm rot="10800000" flipH="1">
                <a:off x="990744" y="206457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2555;p14"/>
              <p:cNvSpPr/>
              <p:nvPr/>
            </p:nvSpPr>
            <p:spPr>
              <a:xfrm rot="10800000" flipH="1">
                <a:off x="-17711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2556;p14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2557;p14"/>
              <p:cNvSpPr/>
              <p:nvPr/>
            </p:nvSpPr>
            <p:spPr>
              <a:xfrm rot="10800000" flipH="1">
                <a:off x="757648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8" name="Google Shape;2558;p14"/>
              <p:cNvSpPr/>
              <p:nvPr/>
            </p:nvSpPr>
            <p:spPr>
              <a:xfrm rot="10800000" flipH="1">
                <a:off x="1225029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2559;p14"/>
              <p:cNvSpPr/>
              <p:nvPr/>
            </p:nvSpPr>
            <p:spPr>
              <a:xfrm rot="10800000" flipH="1">
                <a:off x="-52913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0" name="Google Shape;2560;p14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2561;p14"/>
              <p:cNvSpPr/>
              <p:nvPr/>
            </p:nvSpPr>
            <p:spPr>
              <a:xfrm rot="10800000" flipH="1">
                <a:off x="406814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2" name="Google Shape;2562;p14"/>
              <p:cNvSpPr/>
              <p:nvPr/>
            </p:nvSpPr>
            <p:spPr>
              <a:xfrm rot="10800000" flipH="1">
                <a:off x="874196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563;p14"/>
              <p:cNvSpPr/>
              <p:nvPr/>
            </p:nvSpPr>
            <p:spPr>
              <a:xfrm rot="10800000" flipH="1">
                <a:off x="134157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564;p14"/>
              <p:cNvSpPr/>
              <p:nvPr/>
            </p:nvSpPr>
            <p:spPr>
              <a:xfrm rot="10800000" flipH="1">
                <a:off x="-294853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565;p14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6" name="Google Shape;2566;p14"/>
              <p:cNvSpPr/>
              <p:nvPr/>
            </p:nvSpPr>
            <p:spPr>
              <a:xfrm rot="10800000" flipH="1">
                <a:off x="639910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567;p14"/>
              <p:cNvSpPr/>
              <p:nvPr/>
            </p:nvSpPr>
            <p:spPr>
              <a:xfrm rot="10800000" flipH="1">
                <a:off x="1107246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568;p14"/>
              <p:cNvSpPr/>
              <p:nvPr/>
            </p:nvSpPr>
            <p:spPr>
              <a:xfrm rot="10800000" flipH="1">
                <a:off x="-41140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14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2570;p14"/>
              <p:cNvSpPr/>
              <p:nvPr/>
            </p:nvSpPr>
            <p:spPr>
              <a:xfrm rot="10800000" flipH="1">
                <a:off x="523362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571;p14"/>
              <p:cNvSpPr/>
              <p:nvPr/>
            </p:nvSpPr>
            <p:spPr>
              <a:xfrm rot="10800000" flipH="1">
                <a:off x="-17711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2" name="Google Shape;2572;p14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573;p14"/>
              <p:cNvSpPr/>
              <p:nvPr/>
            </p:nvSpPr>
            <p:spPr>
              <a:xfrm rot="10800000" flipH="1">
                <a:off x="757648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574;p14"/>
              <p:cNvSpPr/>
              <p:nvPr/>
            </p:nvSpPr>
            <p:spPr>
              <a:xfrm rot="10800000" flipH="1">
                <a:off x="-41140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575;p14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14"/>
              <p:cNvSpPr/>
              <p:nvPr/>
            </p:nvSpPr>
            <p:spPr>
              <a:xfrm rot="10800000" flipH="1">
                <a:off x="523362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14"/>
              <p:cNvSpPr/>
              <p:nvPr/>
            </p:nvSpPr>
            <p:spPr>
              <a:xfrm rot="10800000" flipH="1">
                <a:off x="990744" y="294057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578;p14"/>
              <p:cNvSpPr/>
              <p:nvPr/>
            </p:nvSpPr>
            <p:spPr>
              <a:xfrm rot="10800000" flipH="1">
                <a:off x="-17711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579;p14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580;p14"/>
              <p:cNvSpPr/>
              <p:nvPr/>
            </p:nvSpPr>
            <p:spPr>
              <a:xfrm rot="10800000" flipH="1">
                <a:off x="757648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14"/>
              <p:cNvSpPr/>
              <p:nvPr/>
            </p:nvSpPr>
            <p:spPr>
              <a:xfrm rot="10800000" flipH="1">
                <a:off x="1225029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14"/>
              <p:cNvSpPr/>
              <p:nvPr/>
            </p:nvSpPr>
            <p:spPr>
              <a:xfrm rot="10800000" flipH="1">
                <a:off x="-52913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14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14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14"/>
              <p:cNvSpPr/>
              <p:nvPr/>
            </p:nvSpPr>
            <p:spPr>
              <a:xfrm rot="10800000" flipH="1">
                <a:off x="874196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14"/>
              <p:cNvSpPr/>
              <p:nvPr/>
            </p:nvSpPr>
            <p:spPr>
              <a:xfrm rot="10800000" flipH="1">
                <a:off x="134157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14"/>
              <p:cNvSpPr/>
              <p:nvPr/>
            </p:nvSpPr>
            <p:spPr>
              <a:xfrm rot="10800000" flipH="1">
                <a:off x="-294853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14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14"/>
              <p:cNvSpPr/>
              <p:nvPr/>
            </p:nvSpPr>
            <p:spPr>
              <a:xfrm rot="10800000" flipH="1">
                <a:off x="639910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14"/>
              <p:cNvSpPr/>
              <p:nvPr/>
            </p:nvSpPr>
            <p:spPr>
              <a:xfrm rot="10800000" flipH="1">
                <a:off x="1107246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14"/>
              <p:cNvSpPr/>
              <p:nvPr/>
            </p:nvSpPr>
            <p:spPr>
              <a:xfrm rot="10800000" flipH="1">
                <a:off x="-41140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14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14"/>
              <p:cNvSpPr/>
              <p:nvPr/>
            </p:nvSpPr>
            <p:spPr>
              <a:xfrm rot="10800000" flipH="1">
                <a:off x="523362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14"/>
              <p:cNvSpPr/>
              <p:nvPr/>
            </p:nvSpPr>
            <p:spPr>
              <a:xfrm rot="10800000" flipH="1">
                <a:off x="990744" y="4108961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595;p14"/>
              <p:cNvSpPr/>
              <p:nvPr/>
            </p:nvSpPr>
            <p:spPr>
              <a:xfrm rot="10800000" flipH="1">
                <a:off x="145931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6" name="Google Shape;2596;p14"/>
              <p:cNvSpPr/>
              <p:nvPr/>
            </p:nvSpPr>
            <p:spPr>
              <a:xfrm rot="10800000" flipH="1">
                <a:off x="1926696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7" name="Google Shape;2597;p14"/>
              <p:cNvSpPr/>
              <p:nvPr/>
            </p:nvSpPr>
            <p:spPr>
              <a:xfrm rot="10800000" flipH="1">
                <a:off x="-17711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8" name="Google Shape;2598;p14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9" name="Google Shape;2599;p14"/>
              <p:cNvSpPr/>
              <p:nvPr/>
            </p:nvSpPr>
            <p:spPr>
              <a:xfrm rot="10800000" flipH="1">
                <a:off x="757648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0" name="Google Shape;2600;p14"/>
              <p:cNvSpPr/>
              <p:nvPr/>
            </p:nvSpPr>
            <p:spPr>
              <a:xfrm rot="10800000" flipH="1">
                <a:off x="1225029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601;p14"/>
              <p:cNvSpPr/>
              <p:nvPr/>
            </p:nvSpPr>
            <p:spPr>
              <a:xfrm rot="10800000" flipH="1">
                <a:off x="169241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2" name="Google Shape;2602;p14"/>
              <p:cNvSpPr/>
              <p:nvPr/>
            </p:nvSpPr>
            <p:spPr>
              <a:xfrm rot="10800000" flipH="1">
                <a:off x="-41140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3" name="Google Shape;2603;p14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14"/>
              <p:cNvSpPr/>
              <p:nvPr/>
            </p:nvSpPr>
            <p:spPr>
              <a:xfrm rot="10800000" flipH="1">
                <a:off x="523362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14"/>
              <p:cNvSpPr/>
              <p:nvPr/>
            </p:nvSpPr>
            <p:spPr>
              <a:xfrm rot="10800000" flipH="1">
                <a:off x="990744" y="3816566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14"/>
              <p:cNvSpPr/>
              <p:nvPr/>
            </p:nvSpPr>
            <p:spPr>
              <a:xfrm rot="10800000" flipH="1">
                <a:off x="-17711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7" name="Google Shape;2607;p14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8" name="Google Shape;2608;p14"/>
              <p:cNvSpPr/>
              <p:nvPr/>
            </p:nvSpPr>
            <p:spPr>
              <a:xfrm rot="10800000" flipH="1">
                <a:off x="757648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14"/>
              <p:cNvSpPr/>
              <p:nvPr/>
            </p:nvSpPr>
            <p:spPr>
              <a:xfrm rot="10800000" flipH="1">
                <a:off x="1225029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610;p14"/>
              <p:cNvSpPr/>
              <p:nvPr/>
            </p:nvSpPr>
            <p:spPr>
              <a:xfrm rot="10800000" flipH="1">
                <a:off x="-52913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611;p14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14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3" name="Google Shape;2613;p14"/>
              <p:cNvSpPr/>
              <p:nvPr/>
            </p:nvSpPr>
            <p:spPr>
              <a:xfrm rot="10800000" flipH="1">
                <a:off x="874196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4" name="Google Shape;2614;p14"/>
              <p:cNvSpPr/>
              <p:nvPr/>
            </p:nvSpPr>
            <p:spPr>
              <a:xfrm rot="10800000" flipH="1">
                <a:off x="134157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14"/>
              <p:cNvSpPr/>
              <p:nvPr/>
            </p:nvSpPr>
            <p:spPr>
              <a:xfrm rot="10800000" flipH="1">
                <a:off x="-294853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14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14"/>
              <p:cNvSpPr/>
              <p:nvPr/>
            </p:nvSpPr>
            <p:spPr>
              <a:xfrm rot="10800000" flipH="1">
                <a:off x="639910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14"/>
              <p:cNvSpPr/>
              <p:nvPr/>
            </p:nvSpPr>
            <p:spPr>
              <a:xfrm rot="10800000" flipH="1">
                <a:off x="1107246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14"/>
              <p:cNvSpPr/>
              <p:nvPr/>
            </p:nvSpPr>
            <p:spPr>
              <a:xfrm rot="10800000" flipH="1">
                <a:off x="-41140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14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14"/>
              <p:cNvSpPr/>
              <p:nvPr/>
            </p:nvSpPr>
            <p:spPr>
              <a:xfrm rot="10800000" flipH="1">
                <a:off x="523362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14"/>
              <p:cNvSpPr/>
              <p:nvPr/>
            </p:nvSpPr>
            <p:spPr>
              <a:xfrm rot="10800000" flipH="1">
                <a:off x="990744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14"/>
              <p:cNvSpPr/>
              <p:nvPr/>
            </p:nvSpPr>
            <p:spPr>
              <a:xfrm rot="10800000" flipH="1">
                <a:off x="145931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14"/>
              <p:cNvSpPr/>
              <p:nvPr/>
            </p:nvSpPr>
            <p:spPr>
              <a:xfrm rot="10800000" flipH="1">
                <a:off x="1926696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5" name="Google Shape;2625;p14"/>
              <p:cNvSpPr/>
              <p:nvPr/>
            </p:nvSpPr>
            <p:spPr>
              <a:xfrm rot="10800000" flipH="1">
                <a:off x="2394078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6" name="Google Shape;2626;p14"/>
              <p:cNvSpPr/>
              <p:nvPr/>
            </p:nvSpPr>
            <p:spPr>
              <a:xfrm rot="10800000" flipH="1">
                <a:off x="-17711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14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14"/>
              <p:cNvSpPr/>
              <p:nvPr/>
            </p:nvSpPr>
            <p:spPr>
              <a:xfrm rot="10800000" flipH="1">
                <a:off x="757648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14"/>
              <p:cNvSpPr/>
              <p:nvPr/>
            </p:nvSpPr>
            <p:spPr>
              <a:xfrm rot="10800000" flipH="1">
                <a:off x="1225029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14"/>
              <p:cNvSpPr/>
              <p:nvPr/>
            </p:nvSpPr>
            <p:spPr>
              <a:xfrm rot="10800000" flipH="1">
                <a:off x="169241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14"/>
              <p:cNvSpPr/>
              <p:nvPr/>
            </p:nvSpPr>
            <p:spPr>
              <a:xfrm rot="10800000" flipH="1">
                <a:off x="2159792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14"/>
              <p:cNvSpPr/>
              <p:nvPr/>
            </p:nvSpPr>
            <p:spPr>
              <a:xfrm rot="10800000" flipH="1">
                <a:off x="-41140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3" name="Google Shape;2633;p14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4" name="Google Shape;2634;p14"/>
              <p:cNvSpPr/>
              <p:nvPr/>
            </p:nvSpPr>
            <p:spPr>
              <a:xfrm rot="10800000" flipH="1">
                <a:off x="523362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14"/>
              <p:cNvSpPr/>
              <p:nvPr/>
            </p:nvSpPr>
            <p:spPr>
              <a:xfrm rot="10800000" flipH="1">
                <a:off x="990744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6" name="Google Shape;2636;p14"/>
              <p:cNvSpPr/>
              <p:nvPr/>
            </p:nvSpPr>
            <p:spPr>
              <a:xfrm rot="10800000" flipH="1">
                <a:off x="14593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7" name="Google Shape;2637;p14"/>
              <p:cNvSpPr/>
              <p:nvPr/>
            </p:nvSpPr>
            <p:spPr>
              <a:xfrm rot="10800000" flipH="1">
                <a:off x="1926696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8" name="Google Shape;2638;p14"/>
              <p:cNvSpPr/>
              <p:nvPr/>
            </p:nvSpPr>
            <p:spPr>
              <a:xfrm rot="10800000" flipH="1">
                <a:off x="2394078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9" name="Google Shape;2639;p14"/>
              <p:cNvSpPr/>
              <p:nvPr/>
            </p:nvSpPr>
            <p:spPr>
              <a:xfrm rot="10800000" flipH="1">
                <a:off x="-1771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0" name="Google Shape;2640;p14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1" name="Google Shape;2641;p14"/>
              <p:cNvSpPr/>
              <p:nvPr/>
            </p:nvSpPr>
            <p:spPr>
              <a:xfrm rot="10800000" flipH="1">
                <a:off x="757648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2" name="Google Shape;2642;p14"/>
              <p:cNvSpPr/>
              <p:nvPr/>
            </p:nvSpPr>
            <p:spPr>
              <a:xfrm rot="10800000" flipH="1">
                <a:off x="1225029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3" name="Google Shape;2643;p14"/>
              <p:cNvSpPr/>
              <p:nvPr/>
            </p:nvSpPr>
            <p:spPr>
              <a:xfrm rot="10800000" flipH="1">
                <a:off x="169241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4" name="Google Shape;2644;p14"/>
              <p:cNvSpPr/>
              <p:nvPr/>
            </p:nvSpPr>
            <p:spPr>
              <a:xfrm rot="10800000" flipH="1">
                <a:off x="2159792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45" name="Google Shape;2645;p14"/>
            <p:cNvGrpSpPr/>
            <p:nvPr/>
          </p:nvGrpSpPr>
          <p:grpSpPr>
            <a:xfrm flipH="1">
              <a:off x="6613924" y="21377"/>
              <a:ext cx="3059215" cy="5100745"/>
              <a:chOff x="-529139" y="21377"/>
              <a:chExt cx="3059215" cy="5100745"/>
            </a:xfrm>
          </p:grpSpPr>
          <p:sp>
            <p:nvSpPr>
              <p:cNvPr id="2646" name="Google Shape;2646;p14"/>
              <p:cNvSpPr/>
              <p:nvPr/>
            </p:nvSpPr>
            <p:spPr>
              <a:xfrm rot="10800000" flipH="1">
                <a:off x="-52913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7" name="Google Shape;2647;p14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8" name="Google Shape;2648;p14"/>
              <p:cNvSpPr/>
              <p:nvPr/>
            </p:nvSpPr>
            <p:spPr>
              <a:xfrm rot="10800000" flipH="1">
                <a:off x="406814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649;p14"/>
              <p:cNvSpPr/>
              <p:nvPr/>
            </p:nvSpPr>
            <p:spPr>
              <a:xfrm rot="10800000" flipH="1">
                <a:off x="874196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650;p14"/>
              <p:cNvSpPr/>
              <p:nvPr/>
            </p:nvSpPr>
            <p:spPr>
              <a:xfrm rot="10800000" flipH="1">
                <a:off x="134157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14"/>
              <p:cNvSpPr/>
              <p:nvPr/>
            </p:nvSpPr>
            <p:spPr>
              <a:xfrm rot="10800000" flipH="1">
                <a:off x="1808958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14"/>
              <p:cNvSpPr/>
              <p:nvPr/>
            </p:nvSpPr>
            <p:spPr>
              <a:xfrm rot="10800000" flipH="1">
                <a:off x="2276294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14"/>
              <p:cNvSpPr/>
              <p:nvPr/>
            </p:nvSpPr>
            <p:spPr>
              <a:xfrm rot="10800000" flipH="1">
                <a:off x="-294853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14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14"/>
              <p:cNvSpPr/>
              <p:nvPr/>
            </p:nvSpPr>
            <p:spPr>
              <a:xfrm rot="10800000" flipH="1">
                <a:off x="639910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14"/>
              <p:cNvSpPr/>
              <p:nvPr/>
            </p:nvSpPr>
            <p:spPr>
              <a:xfrm rot="10800000" flipH="1">
                <a:off x="1107246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14"/>
              <p:cNvSpPr/>
              <p:nvPr/>
            </p:nvSpPr>
            <p:spPr>
              <a:xfrm rot="10800000" flipH="1">
                <a:off x="157462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14"/>
              <p:cNvSpPr/>
              <p:nvPr/>
            </p:nvSpPr>
            <p:spPr>
              <a:xfrm rot="10800000" flipH="1">
                <a:off x="2042009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14"/>
              <p:cNvSpPr/>
              <p:nvPr/>
            </p:nvSpPr>
            <p:spPr>
              <a:xfrm rot="10800000" flipH="1">
                <a:off x="-41140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14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14"/>
              <p:cNvSpPr/>
              <p:nvPr/>
            </p:nvSpPr>
            <p:spPr>
              <a:xfrm rot="10800000" flipH="1">
                <a:off x="523362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14"/>
              <p:cNvSpPr/>
              <p:nvPr/>
            </p:nvSpPr>
            <p:spPr>
              <a:xfrm rot="10800000" flipH="1">
                <a:off x="990744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14"/>
              <p:cNvSpPr/>
              <p:nvPr/>
            </p:nvSpPr>
            <p:spPr>
              <a:xfrm rot="10800000" flipH="1">
                <a:off x="145931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14"/>
              <p:cNvSpPr/>
              <p:nvPr/>
            </p:nvSpPr>
            <p:spPr>
              <a:xfrm rot="10800000" flipH="1">
                <a:off x="1926696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14"/>
              <p:cNvSpPr/>
              <p:nvPr/>
            </p:nvSpPr>
            <p:spPr>
              <a:xfrm rot="10800000" flipH="1">
                <a:off x="-17711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14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14"/>
              <p:cNvSpPr/>
              <p:nvPr/>
            </p:nvSpPr>
            <p:spPr>
              <a:xfrm rot="10800000" flipH="1">
                <a:off x="757648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14"/>
              <p:cNvSpPr/>
              <p:nvPr/>
            </p:nvSpPr>
            <p:spPr>
              <a:xfrm rot="10800000" flipH="1">
                <a:off x="1225029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14"/>
              <p:cNvSpPr/>
              <p:nvPr/>
            </p:nvSpPr>
            <p:spPr>
              <a:xfrm rot="10800000" flipH="1">
                <a:off x="169241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14"/>
              <p:cNvSpPr/>
              <p:nvPr/>
            </p:nvSpPr>
            <p:spPr>
              <a:xfrm rot="10800000" flipH="1">
                <a:off x="2159792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14"/>
              <p:cNvSpPr/>
              <p:nvPr/>
            </p:nvSpPr>
            <p:spPr>
              <a:xfrm rot="10800000" flipH="1">
                <a:off x="-41140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14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14"/>
              <p:cNvSpPr/>
              <p:nvPr/>
            </p:nvSpPr>
            <p:spPr>
              <a:xfrm rot="10800000" flipH="1">
                <a:off x="523362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14"/>
              <p:cNvSpPr/>
              <p:nvPr/>
            </p:nvSpPr>
            <p:spPr>
              <a:xfrm rot="10800000" flipH="1">
                <a:off x="990744" y="31258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14"/>
              <p:cNvSpPr/>
              <p:nvPr/>
            </p:nvSpPr>
            <p:spPr>
              <a:xfrm rot="10800000" flipH="1">
                <a:off x="-17711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14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14"/>
              <p:cNvSpPr/>
              <p:nvPr/>
            </p:nvSpPr>
            <p:spPr>
              <a:xfrm rot="10800000" flipH="1">
                <a:off x="757648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14"/>
              <p:cNvSpPr/>
              <p:nvPr/>
            </p:nvSpPr>
            <p:spPr>
              <a:xfrm rot="10800000" flipH="1">
                <a:off x="1225029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14"/>
              <p:cNvSpPr/>
              <p:nvPr/>
            </p:nvSpPr>
            <p:spPr>
              <a:xfrm rot="10800000" flipH="1">
                <a:off x="-52913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0" name="Google Shape;2680;p14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14"/>
              <p:cNvSpPr/>
              <p:nvPr/>
            </p:nvSpPr>
            <p:spPr>
              <a:xfrm rot="10800000" flipH="1">
                <a:off x="406814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14"/>
              <p:cNvSpPr/>
              <p:nvPr/>
            </p:nvSpPr>
            <p:spPr>
              <a:xfrm rot="10800000" flipH="1">
                <a:off x="874196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14"/>
              <p:cNvSpPr/>
              <p:nvPr/>
            </p:nvSpPr>
            <p:spPr>
              <a:xfrm rot="10800000" flipH="1">
                <a:off x="134157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14"/>
              <p:cNvSpPr/>
              <p:nvPr/>
            </p:nvSpPr>
            <p:spPr>
              <a:xfrm rot="10800000" flipH="1">
                <a:off x="-294853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14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14"/>
              <p:cNvSpPr/>
              <p:nvPr/>
            </p:nvSpPr>
            <p:spPr>
              <a:xfrm rot="10800000" flipH="1">
                <a:off x="639910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14"/>
              <p:cNvSpPr/>
              <p:nvPr/>
            </p:nvSpPr>
            <p:spPr>
              <a:xfrm rot="10800000" flipH="1">
                <a:off x="1107246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14"/>
              <p:cNvSpPr/>
              <p:nvPr/>
            </p:nvSpPr>
            <p:spPr>
              <a:xfrm rot="10800000" flipH="1">
                <a:off x="-41140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14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14"/>
              <p:cNvSpPr/>
              <p:nvPr/>
            </p:nvSpPr>
            <p:spPr>
              <a:xfrm rot="10800000" flipH="1">
                <a:off x="523362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14"/>
              <p:cNvSpPr/>
              <p:nvPr/>
            </p:nvSpPr>
            <p:spPr>
              <a:xfrm rot="10800000" flipH="1">
                <a:off x="-17711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14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14"/>
              <p:cNvSpPr/>
              <p:nvPr/>
            </p:nvSpPr>
            <p:spPr>
              <a:xfrm rot="10800000" flipH="1">
                <a:off x="757648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14"/>
              <p:cNvSpPr/>
              <p:nvPr/>
            </p:nvSpPr>
            <p:spPr>
              <a:xfrm rot="10800000" flipH="1">
                <a:off x="-41140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14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14"/>
              <p:cNvSpPr/>
              <p:nvPr/>
            </p:nvSpPr>
            <p:spPr>
              <a:xfrm rot="10800000" flipH="1">
                <a:off x="523362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14"/>
              <p:cNvSpPr/>
              <p:nvPr/>
            </p:nvSpPr>
            <p:spPr>
              <a:xfrm rot="10800000" flipH="1">
                <a:off x="990744" y="118857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14"/>
              <p:cNvSpPr/>
              <p:nvPr/>
            </p:nvSpPr>
            <p:spPr>
              <a:xfrm rot="10800000" flipH="1">
                <a:off x="-17711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14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14"/>
              <p:cNvSpPr/>
              <p:nvPr/>
            </p:nvSpPr>
            <p:spPr>
              <a:xfrm rot="10800000" flipH="1">
                <a:off x="757648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14"/>
              <p:cNvSpPr/>
              <p:nvPr/>
            </p:nvSpPr>
            <p:spPr>
              <a:xfrm rot="10800000" flipH="1">
                <a:off x="1225029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14"/>
              <p:cNvSpPr/>
              <p:nvPr/>
            </p:nvSpPr>
            <p:spPr>
              <a:xfrm rot="10800000" flipH="1">
                <a:off x="-52913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14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14"/>
              <p:cNvSpPr/>
              <p:nvPr/>
            </p:nvSpPr>
            <p:spPr>
              <a:xfrm rot="10800000" flipH="1">
                <a:off x="406814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14"/>
              <p:cNvSpPr/>
              <p:nvPr/>
            </p:nvSpPr>
            <p:spPr>
              <a:xfrm rot="10800000" flipH="1">
                <a:off x="874196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14"/>
              <p:cNvSpPr/>
              <p:nvPr/>
            </p:nvSpPr>
            <p:spPr>
              <a:xfrm rot="10800000" flipH="1">
                <a:off x="134157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14"/>
              <p:cNvSpPr/>
              <p:nvPr/>
            </p:nvSpPr>
            <p:spPr>
              <a:xfrm rot="10800000" flipH="1">
                <a:off x="-294853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14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14"/>
              <p:cNvSpPr/>
              <p:nvPr/>
            </p:nvSpPr>
            <p:spPr>
              <a:xfrm rot="10800000" flipH="1">
                <a:off x="639910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14"/>
              <p:cNvSpPr/>
              <p:nvPr/>
            </p:nvSpPr>
            <p:spPr>
              <a:xfrm rot="10800000" flipH="1">
                <a:off x="1107246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14"/>
              <p:cNvSpPr/>
              <p:nvPr/>
            </p:nvSpPr>
            <p:spPr>
              <a:xfrm rot="10800000" flipH="1">
                <a:off x="-41140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14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3" name="Google Shape;2713;p14"/>
              <p:cNvSpPr/>
              <p:nvPr/>
            </p:nvSpPr>
            <p:spPr>
              <a:xfrm rot="10800000" flipH="1">
                <a:off x="523362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4" name="Google Shape;2714;p14"/>
              <p:cNvSpPr/>
              <p:nvPr/>
            </p:nvSpPr>
            <p:spPr>
              <a:xfrm rot="10800000" flipH="1">
                <a:off x="990744" y="23569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14"/>
              <p:cNvSpPr/>
              <p:nvPr/>
            </p:nvSpPr>
            <p:spPr>
              <a:xfrm rot="10800000" flipH="1">
                <a:off x="-17711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14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14"/>
              <p:cNvSpPr/>
              <p:nvPr/>
            </p:nvSpPr>
            <p:spPr>
              <a:xfrm rot="10800000" flipH="1">
                <a:off x="757648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14"/>
              <p:cNvSpPr/>
              <p:nvPr/>
            </p:nvSpPr>
            <p:spPr>
              <a:xfrm rot="10800000" flipH="1">
                <a:off x="-41140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14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14"/>
              <p:cNvSpPr/>
              <p:nvPr/>
            </p:nvSpPr>
            <p:spPr>
              <a:xfrm rot="10800000" flipH="1">
                <a:off x="523362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14"/>
              <p:cNvSpPr/>
              <p:nvPr/>
            </p:nvSpPr>
            <p:spPr>
              <a:xfrm rot="10800000" flipH="1">
                <a:off x="990744" y="206457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14"/>
              <p:cNvSpPr/>
              <p:nvPr/>
            </p:nvSpPr>
            <p:spPr>
              <a:xfrm rot="10800000" flipH="1">
                <a:off x="-17711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14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p14"/>
              <p:cNvSpPr/>
              <p:nvPr/>
            </p:nvSpPr>
            <p:spPr>
              <a:xfrm rot="10800000" flipH="1">
                <a:off x="757648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5" name="Google Shape;2725;p14"/>
              <p:cNvSpPr/>
              <p:nvPr/>
            </p:nvSpPr>
            <p:spPr>
              <a:xfrm rot="10800000" flipH="1">
                <a:off x="1225029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14"/>
              <p:cNvSpPr/>
              <p:nvPr/>
            </p:nvSpPr>
            <p:spPr>
              <a:xfrm rot="10800000" flipH="1">
                <a:off x="-52913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14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14"/>
              <p:cNvSpPr/>
              <p:nvPr/>
            </p:nvSpPr>
            <p:spPr>
              <a:xfrm rot="10800000" flipH="1">
                <a:off x="406814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14"/>
              <p:cNvSpPr/>
              <p:nvPr/>
            </p:nvSpPr>
            <p:spPr>
              <a:xfrm rot="10800000" flipH="1">
                <a:off x="874196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14"/>
              <p:cNvSpPr/>
              <p:nvPr/>
            </p:nvSpPr>
            <p:spPr>
              <a:xfrm rot="10800000" flipH="1">
                <a:off x="134157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14"/>
              <p:cNvSpPr/>
              <p:nvPr/>
            </p:nvSpPr>
            <p:spPr>
              <a:xfrm rot="10800000" flipH="1">
                <a:off x="-294853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14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14"/>
              <p:cNvSpPr/>
              <p:nvPr/>
            </p:nvSpPr>
            <p:spPr>
              <a:xfrm rot="10800000" flipH="1">
                <a:off x="639910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14"/>
              <p:cNvSpPr/>
              <p:nvPr/>
            </p:nvSpPr>
            <p:spPr>
              <a:xfrm rot="10800000" flipH="1">
                <a:off x="1107246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14"/>
              <p:cNvSpPr/>
              <p:nvPr/>
            </p:nvSpPr>
            <p:spPr>
              <a:xfrm rot="10800000" flipH="1">
                <a:off x="-41140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14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737;p14"/>
              <p:cNvSpPr/>
              <p:nvPr/>
            </p:nvSpPr>
            <p:spPr>
              <a:xfrm rot="10800000" flipH="1">
                <a:off x="523362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14"/>
              <p:cNvSpPr/>
              <p:nvPr/>
            </p:nvSpPr>
            <p:spPr>
              <a:xfrm rot="10800000" flipH="1">
                <a:off x="-17711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14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14"/>
              <p:cNvSpPr/>
              <p:nvPr/>
            </p:nvSpPr>
            <p:spPr>
              <a:xfrm rot="10800000" flipH="1">
                <a:off x="757648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14"/>
              <p:cNvSpPr/>
              <p:nvPr/>
            </p:nvSpPr>
            <p:spPr>
              <a:xfrm rot="10800000" flipH="1">
                <a:off x="-41140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14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14"/>
              <p:cNvSpPr/>
              <p:nvPr/>
            </p:nvSpPr>
            <p:spPr>
              <a:xfrm rot="10800000" flipH="1">
                <a:off x="523362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14"/>
              <p:cNvSpPr/>
              <p:nvPr/>
            </p:nvSpPr>
            <p:spPr>
              <a:xfrm rot="10800000" flipH="1">
                <a:off x="990744" y="294057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14"/>
              <p:cNvSpPr/>
              <p:nvPr/>
            </p:nvSpPr>
            <p:spPr>
              <a:xfrm rot="10800000" flipH="1">
                <a:off x="-17711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14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14"/>
              <p:cNvSpPr/>
              <p:nvPr/>
            </p:nvSpPr>
            <p:spPr>
              <a:xfrm rot="10800000" flipH="1">
                <a:off x="757648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14"/>
              <p:cNvSpPr/>
              <p:nvPr/>
            </p:nvSpPr>
            <p:spPr>
              <a:xfrm rot="10800000" flipH="1">
                <a:off x="1225029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14"/>
              <p:cNvSpPr/>
              <p:nvPr/>
            </p:nvSpPr>
            <p:spPr>
              <a:xfrm rot="10800000" flipH="1">
                <a:off x="-52913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14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14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14"/>
              <p:cNvSpPr/>
              <p:nvPr/>
            </p:nvSpPr>
            <p:spPr>
              <a:xfrm rot="10800000" flipH="1">
                <a:off x="874196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14"/>
              <p:cNvSpPr/>
              <p:nvPr/>
            </p:nvSpPr>
            <p:spPr>
              <a:xfrm rot="10800000" flipH="1">
                <a:off x="134157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14"/>
              <p:cNvSpPr/>
              <p:nvPr/>
            </p:nvSpPr>
            <p:spPr>
              <a:xfrm rot="10800000" flipH="1">
                <a:off x="-294853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14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14"/>
              <p:cNvSpPr/>
              <p:nvPr/>
            </p:nvSpPr>
            <p:spPr>
              <a:xfrm rot="10800000" flipH="1">
                <a:off x="639910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14"/>
              <p:cNvSpPr/>
              <p:nvPr/>
            </p:nvSpPr>
            <p:spPr>
              <a:xfrm rot="10800000" flipH="1">
                <a:off x="1107246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14"/>
              <p:cNvSpPr/>
              <p:nvPr/>
            </p:nvSpPr>
            <p:spPr>
              <a:xfrm rot="10800000" flipH="1">
                <a:off x="-41140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14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14"/>
              <p:cNvSpPr/>
              <p:nvPr/>
            </p:nvSpPr>
            <p:spPr>
              <a:xfrm rot="10800000" flipH="1">
                <a:off x="523362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2761;p14"/>
              <p:cNvSpPr/>
              <p:nvPr/>
            </p:nvSpPr>
            <p:spPr>
              <a:xfrm rot="10800000" flipH="1">
                <a:off x="990744" y="4108961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2762;p14"/>
              <p:cNvSpPr/>
              <p:nvPr/>
            </p:nvSpPr>
            <p:spPr>
              <a:xfrm rot="10800000" flipH="1">
                <a:off x="145931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763;p14"/>
              <p:cNvSpPr/>
              <p:nvPr/>
            </p:nvSpPr>
            <p:spPr>
              <a:xfrm rot="10800000" flipH="1">
                <a:off x="1926696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2764;p14"/>
              <p:cNvSpPr/>
              <p:nvPr/>
            </p:nvSpPr>
            <p:spPr>
              <a:xfrm rot="10800000" flipH="1">
                <a:off x="-17711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2765;p14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14"/>
              <p:cNvSpPr/>
              <p:nvPr/>
            </p:nvSpPr>
            <p:spPr>
              <a:xfrm rot="10800000" flipH="1">
                <a:off x="757648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14"/>
              <p:cNvSpPr/>
              <p:nvPr/>
            </p:nvSpPr>
            <p:spPr>
              <a:xfrm rot="10800000" flipH="1">
                <a:off x="1225029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14"/>
              <p:cNvSpPr/>
              <p:nvPr/>
            </p:nvSpPr>
            <p:spPr>
              <a:xfrm rot="10800000" flipH="1">
                <a:off x="169241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14"/>
              <p:cNvSpPr/>
              <p:nvPr/>
            </p:nvSpPr>
            <p:spPr>
              <a:xfrm rot="10800000" flipH="1">
                <a:off x="-41140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14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14"/>
              <p:cNvSpPr/>
              <p:nvPr/>
            </p:nvSpPr>
            <p:spPr>
              <a:xfrm rot="10800000" flipH="1">
                <a:off x="523362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14"/>
              <p:cNvSpPr/>
              <p:nvPr/>
            </p:nvSpPr>
            <p:spPr>
              <a:xfrm rot="10800000" flipH="1">
                <a:off x="990744" y="3816566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3" name="Google Shape;2773;p14"/>
              <p:cNvSpPr/>
              <p:nvPr/>
            </p:nvSpPr>
            <p:spPr>
              <a:xfrm rot="10800000" flipH="1">
                <a:off x="-17711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4" name="Google Shape;2774;p14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14"/>
              <p:cNvSpPr/>
              <p:nvPr/>
            </p:nvSpPr>
            <p:spPr>
              <a:xfrm rot="10800000" flipH="1">
                <a:off x="757648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14"/>
              <p:cNvSpPr/>
              <p:nvPr/>
            </p:nvSpPr>
            <p:spPr>
              <a:xfrm rot="10800000" flipH="1">
                <a:off x="1225029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14"/>
              <p:cNvSpPr/>
              <p:nvPr/>
            </p:nvSpPr>
            <p:spPr>
              <a:xfrm rot="10800000" flipH="1">
                <a:off x="-52913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14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14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14"/>
              <p:cNvSpPr/>
              <p:nvPr/>
            </p:nvSpPr>
            <p:spPr>
              <a:xfrm rot="10800000" flipH="1">
                <a:off x="874196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14"/>
              <p:cNvSpPr/>
              <p:nvPr/>
            </p:nvSpPr>
            <p:spPr>
              <a:xfrm rot="10800000" flipH="1">
                <a:off x="134157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14"/>
              <p:cNvSpPr/>
              <p:nvPr/>
            </p:nvSpPr>
            <p:spPr>
              <a:xfrm rot="10800000" flipH="1">
                <a:off x="-294853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14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4" name="Google Shape;2784;p14"/>
              <p:cNvSpPr/>
              <p:nvPr/>
            </p:nvSpPr>
            <p:spPr>
              <a:xfrm rot="10800000" flipH="1">
                <a:off x="639910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5" name="Google Shape;2785;p14"/>
              <p:cNvSpPr/>
              <p:nvPr/>
            </p:nvSpPr>
            <p:spPr>
              <a:xfrm rot="10800000" flipH="1">
                <a:off x="1107246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6" name="Google Shape;2786;p14"/>
              <p:cNvSpPr/>
              <p:nvPr/>
            </p:nvSpPr>
            <p:spPr>
              <a:xfrm rot="10800000" flipH="1">
                <a:off x="-41140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2787;p14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8" name="Google Shape;2788;p14"/>
              <p:cNvSpPr/>
              <p:nvPr/>
            </p:nvSpPr>
            <p:spPr>
              <a:xfrm rot="10800000" flipH="1">
                <a:off x="523362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2789;p14"/>
              <p:cNvSpPr/>
              <p:nvPr/>
            </p:nvSpPr>
            <p:spPr>
              <a:xfrm rot="10800000" flipH="1">
                <a:off x="990744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14"/>
              <p:cNvSpPr/>
              <p:nvPr/>
            </p:nvSpPr>
            <p:spPr>
              <a:xfrm rot="10800000" flipH="1">
                <a:off x="145931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14"/>
              <p:cNvSpPr/>
              <p:nvPr/>
            </p:nvSpPr>
            <p:spPr>
              <a:xfrm rot="10800000" flipH="1">
                <a:off x="1926696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14"/>
              <p:cNvSpPr/>
              <p:nvPr/>
            </p:nvSpPr>
            <p:spPr>
              <a:xfrm rot="10800000" flipH="1">
                <a:off x="2394078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14"/>
              <p:cNvSpPr/>
              <p:nvPr/>
            </p:nvSpPr>
            <p:spPr>
              <a:xfrm rot="10800000" flipH="1">
                <a:off x="-17711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14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14"/>
              <p:cNvSpPr/>
              <p:nvPr/>
            </p:nvSpPr>
            <p:spPr>
              <a:xfrm rot="10800000" flipH="1">
                <a:off x="757648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14"/>
              <p:cNvSpPr/>
              <p:nvPr/>
            </p:nvSpPr>
            <p:spPr>
              <a:xfrm rot="10800000" flipH="1">
                <a:off x="1225029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14"/>
              <p:cNvSpPr/>
              <p:nvPr/>
            </p:nvSpPr>
            <p:spPr>
              <a:xfrm rot="10800000" flipH="1">
                <a:off x="169241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p14"/>
              <p:cNvSpPr/>
              <p:nvPr/>
            </p:nvSpPr>
            <p:spPr>
              <a:xfrm rot="10800000" flipH="1">
                <a:off x="2159792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14"/>
              <p:cNvSpPr/>
              <p:nvPr/>
            </p:nvSpPr>
            <p:spPr>
              <a:xfrm rot="10800000" flipH="1">
                <a:off x="-41140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14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14"/>
              <p:cNvSpPr/>
              <p:nvPr/>
            </p:nvSpPr>
            <p:spPr>
              <a:xfrm rot="10800000" flipH="1">
                <a:off x="523362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14"/>
              <p:cNvSpPr/>
              <p:nvPr/>
            </p:nvSpPr>
            <p:spPr>
              <a:xfrm rot="10800000" flipH="1">
                <a:off x="990744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14"/>
              <p:cNvSpPr/>
              <p:nvPr/>
            </p:nvSpPr>
            <p:spPr>
              <a:xfrm rot="10800000" flipH="1">
                <a:off x="14593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14"/>
              <p:cNvSpPr/>
              <p:nvPr/>
            </p:nvSpPr>
            <p:spPr>
              <a:xfrm rot="10800000" flipH="1">
                <a:off x="1926696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14"/>
              <p:cNvSpPr/>
              <p:nvPr/>
            </p:nvSpPr>
            <p:spPr>
              <a:xfrm rot="10800000" flipH="1">
                <a:off x="2394078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14"/>
              <p:cNvSpPr/>
              <p:nvPr/>
            </p:nvSpPr>
            <p:spPr>
              <a:xfrm rot="10800000" flipH="1">
                <a:off x="-1771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14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14"/>
              <p:cNvSpPr/>
              <p:nvPr/>
            </p:nvSpPr>
            <p:spPr>
              <a:xfrm rot="10800000" flipH="1">
                <a:off x="757648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14"/>
              <p:cNvSpPr/>
              <p:nvPr/>
            </p:nvSpPr>
            <p:spPr>
              <a:xfrm rot="10800000" flipH="1">
                <a:off x="1225029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14"/>
              <p:cNvSpPr/>
              <p:nvPr/>
            </p:nvSpPr>
            <p:spPr>
              <a:xfrm rot="10800000" flipH="1">
                <a:off x="169241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14"/>
              <p:cNvSpPr/>
              <p:nvPr/>
            </p:nvSpPr>
            <p:spPr>
              <a:xfrm rot="10800000" flipH="1">
                <a:off x="2159792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812" name="Google Shape;2812;p14"/>
          <p:cNvPicPr preferRelativeResize="0"/>
          <p:nvPr/>
        </p:nvPicPr>
        <p:blipFill rotWithShape="1">
          <a:blip r:embed="rId2">
            <a:alphaModFix amt="75000"/>
          </a:blip>
          <a:srcRect l="31058" t="57317" r="89"/>
          <a:stretch/>
        </p:blipFill>
        <p:spPr>
          <a:xfrm rot="5400000">
            <a:off x="5664650" y="989363"/>
            <a:ext cx="4468725" cy="248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3" name="Google Shape;2813;p14"/>
          <p:cNvPicPr preferRelativeResize="0"/>
          <p:nvPr/>
        </p:nvPicPr>
        <p:blipFill rotWithShape="1">
          <a:blip r:embed="rId2">
            <a:alphaModFix amt="75000"/>
          </a:blip>
          <a:srcRect l="-6" t="-3" r="35544" b="60042"/>
          <a:stretch/>
        </p:blipFill>
        <p:spPr>
          <a:xfrm rot="5400000">
            <a:off x="-989375" y="1664138"/>
            <a:ext cx="4468725" cy="248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4" name="Google Shape;2814;p14"/>
          <p:cNvSpPr txBox="1">
            <a:spLocks noGrp="1"/>
          </p:cNvSpPr>
          <p:nvPr>
            <p:ph type="title"/>
          </p:nvPr>
        </p:nvSpPr>
        <p:spPr>
          <a:xfrm>
            <a:off x="1723950" y="3029844"/>
            <a:ext cx="56961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>
            <a:endParaRPr/>
          </a:p>
        </p:txBody>
      </p:sp>
      <p:sp>
        <p:nvSpPr>
          <p:cNvPr id="2815" name="Google Shape;2815;p14"/>
          <p:cNvSpPr txBox="1">
            <a:spLocks noGrp="1"/>
          </p:cNvSpPr>
          <p:nvPr>
            <p:ph type="subTitle" idx="1"/>
          </p:nvPr>
        </p:nvSpPr>
        <p:spPr>
          <a:xfrm>
            <a:off x="1723950" y="1732194"/>
            <a:ext cx="5696100" cy="11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3">
    <p:spTree>
      <p:nvGrpSpPr>
        <p:cNvPr id="1" name="Shape 2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7" name="Google Shape;2817;p15"/>
          <p:cNvGrpSpPr/>
          <p:nvPr/>
        </p:nvGrpSpPr>
        <p:grpSpPr>
          <a:xfrm>
            <a:off x="7782972" y="21377"/>
            <a:ext cx="1422831" cy="5100745"/>
            <a:chOff x="7782972" y="21377"/>
            <a:chExt cx="1422831" cy="5100745"/>
          </a:xfrm>
        </p:grpSpPr>
        <p:sp>
          <p:nvSpPr>
            <p:cNvPr id="2818" name="Google Shape;2818;p15"/>
            <p:cNvSpPr/>
            <p:nvPr/>
          </p:nvSpPr>
          <p:spPr>
            <a:xfrm rot="10800000">
              <a:off x="8835473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15"/>
            <p:cNvSpPr/>
            <p:nvPr/>
          </p:nvSpPr>
          <p:spPr>
            <a:xfrm rot="10800000">
              <a:off x="8368091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15"/>
            <p:cNvSpPr/>
            <p:nvPr/>
          </p:nvSpPr>
          <p:spPr>
            <a:xfrm rot="10800000">
              <a:off x="7899520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15"/>
            <p:cNvSpPr/>
            <p:nvPr/>
          </p:nvSpPr>
          <p:spPr>
            <a:xfrm rot="10800000">
              <a:off x="9068569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15"/>
            <p:cNvSpPr/>
            <p:nvPr/>
          </p:nvSpPr>
          <p:spPr>
            <a:xfrm rot="10800000">
              <a:off x="860118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15"/>
            <p:cNvSpPr/>
            <p:nvPr/>
          </p:nvSpPr>
          <p:spPr>
            <a:xfrm rot="10800000">
              <a:off x="813380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15"/>
            <p:cNvSpPr/>
            <p:nvPr/>
          </p:nvSpPr>
          <p:spPr>
            <a:xfrm rot="10800000">
              <a:off x="871773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15"/>
            <p:cNvSpPr/>
            <p:nvPr/>
          </p:nvSpPr>
          <p:spPr>
            <a:xfrm rot="10800000">
              <a:off x="8250354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15"/>
            <p:cNvSpPr/>
            <p:nvPr/>
          </p:nvSpPr>
          <p:spPr>
            <a:xfrm rot="10800000">
              <a:off x="7782972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15"/>
            <p:cNvSpPr/>
            <p:nvPr/>
          </p:nvSpPr>
          <p:spPr>
            <a:xfrm rot="10800000">
              <a:off x="8950785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15"/>
            <p:cNvSpPr/>
            <p:nvPr/>
          </p:nvSpPr>
          <p:spPr>
            <a:xfrm rot="10800000">
              <a:off x="8483404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15"/>
            <p:cNvSpPr/>
            <p:nvPr/>
          </p:nvSpPr>
          <p:spPr>
            <a:xfrm rot="10800000">
              <a:off x="8016068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15"/>
            <p:cNvSpPr/>
            <p:nvPr/>
          </p:nvSpPr>
          <p:spPr>
            <a:xfrm rot="10800000">
              <a:off x="871773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15"/>
            <p:cNvSpPr/>
            <p:nvPr/>
          </p:nvSpPr>
          <p:spPr>
            <a:xfrm rot="10800000">
              <a:off x="8950785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15"/>
            <p:cNvSpPr/>
            <p:nvPr/>
          </p:nvSpPr>
          <p:spPr>
            <a:xfrm rot="10800000">
              <a:off x="8835473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15"/>
            <p:cNvSpPr/>
            <p:nvPr/>
          </p:nvSpPr>
          <p:spPr>
            <a:xfrm rot="10800000">
              <a:off x="8368091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15"/>
            <p:cNvSpPr/>
            <p:nvPr/>
          </p:nvSpPr>
          <p:spPr>
            <a:xfrm rot="10800000">
              <a:off x="7899520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15"/>
            <p:cNvSpPr/>
            <p:nvPr/>
          </p:nvSpPr>
          <p:spPr>
            <a:xfrm rot="10800000">
              <a:off x="9068569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15"/>
            <p:cNvSpPr/>
            <p:nvPr/>
          </p:nvSpPr>
          <p:spPr>
            <a:xfrm rot="10800000">
              <a:off x="8601187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15"/>
            <p:cNvSpPr/>
            <p:nvPr/>
          </p:nvSpPr>
          <p:spPr>
            <a:xfrm rot="10800000">
              <a:off x="8133806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15"/>
            <p:cNvSpPr/>
            <p:nvPr/>
          </p:nvSpPr>
          <p:spPr>
            <a:xfrm rot="10800000">
              <a:off x="871773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15"/>
            <p:cNvSpPr/>
            <p:nvPr/>
          </p:nvSpPr>
          <p:spPr>
            <a:xfrm rot="10800000">
              <a:off x="8950785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15"/>
            <p:cNvSpPr/>
            <p:nvPr/>
          </p:nvSpPr>
          <p:spPr>
            <a:xfrm rot="10800000">
              <a:off x="8483404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15"/>
            <p:cNvSpPr/>
            <p:nvPr/>
          </p:nvSpPr>
          <p:spPr>
            <a:xfrm rot="10800000">
              <a:off x="871773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15"/>
            <p:cNvSpPr/>
            <p:nvPr/>
          </p:nvSpPr>
          <p:spPr>
            <a:xfrm rot="10800000">
              <a:off x="8950785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15"/>
            <p:cNvSpPr/>
            <p:nvPr/>
          </p:nvSpPr>
          <p:spPr>
            <a:xfrm rot="10800000">
              <a:off x="8483404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15"/>
            <p:cNvSpPr/>
            <p:nvPr/>
          </p:nvSpPr>
          <p:spPr>
            <a:xfrm rot="10800000">
              <a:off x="8835473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15"/>
            <p:cNvSpPr/>
            <p:nvPr/>
          </p:nvSpPr>
          <p:spPr>
            <a:xfrm rot="10800000">
              <a:off x="8368091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15"/>
            <p:cNvSpPr/>
            <p:nvPr/>
          </p:nvSpPr>
          <p:spPr>
            <a:xfrm rot="10800000">
              <a:off x="9068569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15"/>
            <p:cNvSpPr/>
            <p:nvPr/>
          </p:nvSpPr>
          <p:spPr>
            <a:xfrm rot="10800000">
              <a:off x="8601187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15"/>
            <p:cNvSpPr/>
            <p:nvPr/>
          </p:nvSpPr>
          <p:spPr>
            <a:xfrm rot="10800000">
              <a:off x="871773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15"/>
            <p:cNvSpPr/>
            <p:nvPr/>
          </p:nvSpPr>
          <p:spPr>
            <a:xfrm rot="10800000">
              <a:off x="8950785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15"/>
            <p:cNvSpPr/>
            <p:nvPr/>
          </p:nvSpPr>
          <p:spPr>
            <a:xfrm rot="10800000">
              <a:off x="8483404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15"/>
            <p:cNvSpPr/>
            <p:nvPr/>
          </p:nvSpPr>
          <p:spPr>
            <a:xfrm rot="10800000">
              <a:off x="871773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15"/>
            <p:cNvSpPr/>
            <p:nvPr/>
          </p:nvSpPr>
          <p:spPr>
            <a:xfrm rot="10800000">
              <a:off x="8950785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15"/>
            <p:cNvSpPr/>
            <p:nvPr/>
          </p:nvSpPr>
          <p:spPr>
            <a:xfrm rot="10800000">
              <a:off x="8483404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15"/>
            <p:cNvSpPr/>
            <p:nvPr/>
          </p:nvSpPr>
          <p:spPr>
            <a:xfrm rot="10800000">
              <a:off x="8835473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15"/>
            <p:cNvSpPr/>
            <p:nvPr/>
          </p:nvSpPr>
          <p:spPr>
            <a:xfrm rot="10800000">
              <a:off x="8368091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15"/>
            <p:cNvSpPr/>
            <p:nvPr/>
          </p:nvSpPr>
          <p:spPr>
            <a:xfrm rot="10800000">
              <a:off x="9068569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15"/>
            <p:cNvSpPr/>
            <p:nvPr/>
          </p:nvSpPr>
          <p:spPr>
            <a:xfrm rot="10800000">
              <a:off x="8601187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15"/>
            <p:cNvSpPr/>
            <p:nvPr/>
          </p:nvSpPr>
          <p:spPr>
            <a:xfrm rot="10800000">
              <a:off x="871773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15"/>
            <p:cNvSpPr/>
            <p:nvPr/>
          </p:nvSpPr>
          <p:spPr>
            <a:xfrm rot="10800000">
              <a:off x="8950785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15"/>
            <p:cNvSpPr/>
            <p:nvPr/>
          </p:nvSpPr>
          <p:spPr>
            <a:xfrm rot="10800000">
              <a:off x="8483404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15"/>
            <p:cNvSpPr/>
            <p:nvPr/>
          </p:nvSpPr>
          <p:spPr>
            <a:xfrm rot="10800000">
              <a:off x="871773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15"/>
            <p:cNvSpPr/>
            <p:nvPr/>
          </p:nvSpPr>
          <p:spPr>
            <a:xfrm rot="10800000">
              <a:off x="8950785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15"/>
            <p:cNvSpPr/>
            <p:nvPr/>
          </p:nvSpPr>
          <p:spPr>
            <a:xfrm rot="10800000">
              <a:off x="8483404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15"/>
            <p:cNvSpPr/>
            <p:nvPr/>
          </p:nvSpPr>
          <p:spPr>
            <a:xfrm rot="10800000">
              <a:off x="8835473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15"/>
            <p:cNvSpPr/>
            <p:nvPr/>
          </p:nvSpPr>
          <p:spPr>
            <a:xfrm rot="10800000">
              <a:off x="8368091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15"/>
            <p:cNvSpPr/>
            <p:nvPr/>
          </p:nvSpPr>
          <p:spPr>
            <a:xfrm rot="10800000">
              <a:off x="9068569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15"/>
            <p:cNvSpPr/>
            <p:nvPr/>
          </p:nvSpPr>
          <p:spPr>
            <a:xfrm rot="10800000">
              <a:off x="8601187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15"/>
            <p:cNvSpPr/>
            <p:nvPr/>
          </p:nvSpPr>
          <p:spPr>
            <a:xfrm rot="10800000">
              <a:off x="871773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15"/>
            <p:cNvSpPr/>
            <p:nvPr/>
          </p:nvSpPr>
          <p:spPr>
            <a:xfrm rot="10800000">
              <a:off x="8950785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15"/>
            <p:cNvSpPr/>
            <p:nvPr/>
          </p:nvSpPr>
          <p:spPr>
            <a:xfrm rot="10800000">
              <a:off x="8483404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15"/>
            <p:cNvSpPr/>
            <p:nvPr/>
          </p:nvSpPr>
          <p:spPr>
            <a:xfrm rot="10800000">
              <a:off x="871773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15"/>
            <p:cNvSpPr/>
            <p:nvPr/>
          </p:nvSpPr>
          <p:spPr>
            <a:xfrm rot="10800000">
              <a:off x="8950785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15"/>
            <p:cNvSpPr/>
            <p:nvPr/>
          </p:nvSpPr>
          <p:spPr>
            <a:xfrm rot="10800000">
              <a:off x="8483404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15"/>
            <p:cNvSpPr/>
            <p:nvPr/>
          </p:nvSpPr>
          <p:spPr>
            <a:xfrm rot="10800000">
              <a:off x="8835473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15"/>
            <p:cNvSpPr/>
            <p:nvPr/>
          </p:nvSpPr>
          <p:spPr>
            <a:xfrm rot="10800000">
              <a:off x="8368091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15"/>
            <p:cNvSpPr/>
            <p:nvPr/>
          </p:nvSpPr>
          <p:spPr>
            <a:xfrm rot="10800000">
              <a:off x="9068569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15"/>
            <p:cNvSpPr/>
            <p:nvPr/>
          </p:nvSpPr>
          <p:spPr>
            <a:xfrm rot="10800000">
              <a:off x="8601187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15"/>
            <p:cNvSpPr/>
            <p:nvPr/>
          </p:nvSpPr>
          <p:spPr>
            <a:xfrm rot="10800000">
              <a:off x="813380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15"/>
            <p:cNvSpPr/>
            <p:nvPr/>
          </p:nvSpPr>
          <p:spPr>
            <a:xfrm rot="10800000">
              <a:off x="871773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15"/>
            <p:cNvSpPr/>
            <p:nvPr/>
          </p:nvSpPr>
          <p:spPr>
            <a:xfrm rot="10800000">
              <a:off x="8250354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15"/>
            <p:cNvSpPr/>
            <p:nvPr/>
          </p:nvSpPr>
          <p:spPr>
            <a:xfrm rot="10800000">
              <a:off x="7782972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15"/>
            <p:cNvSpPr/>
            <p:nvPr/>
          </p:nvSpPr>
          <p:spPr>
            <a:xfrm rot="10800000">
              <a:off x="8950785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15"/>
            <p:cNvSpPr/>
            <p:nvPr/>
          </p:nvSpPr>
          <p:spPr>
            <a:xfrm rot="10800000">
              <a:off x="8483404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15"/>
            <p:cNvSpPr/>
            <p:nvPr/>
          </p:nvSpPr>
          <p:spPr>
            <a:xfrm rot="10800000">
              <a:off x="8016068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15"/>
            <p:cNvSpPr/>
            <p:nvPr/>
          </p:nvSpPr>
          <p:spPr>
            <a:xfrm rot="10800000">
              <a:off x="871773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15"/>
            <p:cNvSpPr/>
            <p:nvPr/>
          </p:nvSpPr>
          <p:spPr>
            <a:xfrm rot="10800000">
              <a:off x="8250354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15"/>
            <p:cNvSpPr/>
            <p:nvPr/>
          </p:nvSpPr>
          <p:spPr>
            <a:xfrm rot="10800000">
              <a:off x="7782972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15"/>
            <p:cNvSpPr/>
            <p:nvPr/>
          </p:nvSpPr>
          <p:spPr>
            <a:xfrm rot="10800000">
              <a:off x="8950785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15"/>
            <p:cNvSpPr/>
            <p:nvPr/>
          </p:nvSpPr>
          <p:spPr>
            <a:xfrm rot="10800000">
              <a:off x="8483404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15"/>
            <p:cNvSpPr/>
            <p:nvPr/>
          </p:nvSpPr>
          <p:spPr>
            <a:xfrm rot="10800000">
              <a:off x="8016068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1" name="Google Shape;2891;p15"/>
          <p:cNvGrpSpPr/>
          <p:nvPr/>
        </p:nvGrpSpPr>
        <p:grpSpPr>
          <a:xfrm>
            <a:off x="55981" y="21377"/>
            <a:ext cx="1539333" cy="5100745"/>
            <a:chOff x="55981" y="21377"/>
            <a:chExt cx="1539333" cy="5100745"/>
          </a:xfrm>
        </p:grpSpPr>
        <p:sp>
          <p:nvSpPr>
            <p:cNvPr id="2892" name="Google Shape;2892;p15"/>
            <p:cNvSpPr/>
            <p:nvPr/>
          </p:nvSpPr>
          <p:spPr>
            <a:xfrm rot="10800000" flipH="1">
              <a:off x="40681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15"/>
            <p:cNvSpPr/>
            <p:nvPr/>
          </p:nvSpPr>
          <p:spPr>
            <a:xfrm rot="10800000" flipH="1">
              <a:off x="874196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15"/>
            <p:cNvSpPr/>
            <p:nvPr/>
          </p:nvSpPr>
          <p:spPr>
            <a:xfrm rot="10800000" flipH="1">
              <a:off x="134157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15"/>
            <p:cNvSpPr/>
            <p:nvPr/>
          </p:nvSpPr>
          <p:spPr>
            <a:xfrm rot="10800000" flipH="1">
              <a:off x="17252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15"/>
            <p:cNvSpPr/>
            <p:nvPr/>
          </p:nvSpPr>
          <p:spPr>
            <a:xfrm rot="10800000" flipH="1">
              <a:off x="63991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15"/>
            <p:cNvSpPr/>
            <p:nvPr/>
          </p:nvSpPr>
          <p:spPr>
            <a:xfrm rot="10800000" flipH="1">
              <a:off x="110724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15"/>
            <p:cNvSpPr/>
            <p:nvPr/>
          </p:nvSpPr>
          <p:spPr>
            <a:xfrm rot="10800000" flipH="1">
              <a:off x="5598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15"/>
            <p:cNvSpPr/>
            <p:nvPr/>
          </p:nvSpPr>
          <p:spPr>
            <a:xfrm rot="10800000" flipH="1">
              <a:off x="290266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15"/>
            <p:cNvSpPr/>
            <p:nvPr/>
          </p:nvSpPr>
          <p:spPr>
            <a:xfrm rot="10800000" flipH="1">
              <a:off x="5598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15"/>
            <p:cNvSpPr/>
            <p:nvPr/>
          </p:nvSpPr>
          <p:spPr>
            <a:xfrm rot="10800000" flipH="1">
              <a:off x="523362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15"/>
            <p:cNvSpPr/>
            <p:nvPr/>
          </p:nvSpPr>
          <p:spPr>
            <a:xfrm rot="10800000" flipH="1">
              <a:off x="290266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15"/>
            <p:cNvSpPr/>
            <p:nvPr/>
          </p:nvSpPr>
          <p:spPr>
            <a:xfrm rot="10800000" flipH="1">
              <a:off x="757648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15"/>
            <p:cNvSpPr/>
            <p:nvPr/>
          </p:nvSpPr>
          <p:spPr>
            <a:xfrm rot="10800000" flipH="1">
              <a:off x="40681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15"/>
            <p:cNvSpPr/>
            <p:nvPr/>
          </p:nvSpPr>
          <p:spPr>
            <a:xfrm rot="10800000" flipH="1">
              <a:off x="17252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15"/>
            <p:cNvSpPr/>
            <p:nvPr/>
          </p:nvSpPr>
          <p:spPr>
            <a:xfrm rot="10800000" flipH="1">
              <a:off x="5598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15"/>
            <p:cNvSpPr/>
            <p:nvPr/>
          </p:nvSpPr>
          <p:spPr>
            <a:xfrm rot="10800000" flipH="1">
              <a:off x="523362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15"/>
            <p:cNvSpPr/>
            <p:nvPr/>
          </p:nvSpPr>
          <p:spPr>
            <a:xfrm rot="10800000" flipH="1">
              <a:off x="290266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15"/>
            <p:cNvSpPr/>
            <p:nvPr/>
          </p:nvSpPr>
          <p:spPr>
            <a:xfrm rot="10800000" flipH="1">
              <a:off x="5598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15"/>
            <p:cNvSpPr/>
            <p:nvPr/>
          </p:nvSpPr>
          <p:spPr>
            <a:xfrm rot="10800000" flipH="1">
              <a:off x="523362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15"/>
            <p:cNvSpPr/>
            <p:nvPr/>
          </p:nvSpPr>
          <p:spPr>
            <a:xfrm rot="10800000" flipH="1">
              <a:off x="290266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15"/>
            <p:cNvSpPr/>
            <p:nvPr/>
          </p:nvSpPr>
          <p:spPr>
            <a:xfrm rot="10800000" flipH="1">
              <a:off x="406814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15"/>
            <p:cNvSpPr/>
            <p:nvPr/>
          </p:nvSpPr>
          <p:spPr>
            <a:xfrm rot="10800000" flipH="1">
              <a:off x="17252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15"/>
            <p:cNvSpPr/>
            <p:nvPr/>
          </p:nvSpPr>
          <p:spPr>
            <a:xfrm rot="10800000" flipH="1">
              <a:off x="5598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15"/>
            <p:cNvSpPr/>
            <p:nvPr/>
          </p:nvSpPr>
          <p:spPr>
            <a:xfrm rot="10800000" flipH="1">
              <a:off x="523362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15"/>
            <p:cNvSpPr/>
            <p:nvPr/>
          </p:nvSpPr>
          <p:spPr>
            <a:xfrm rot="10800000" flipH="1">
              <a:off x="290266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15"/>
            <p:cNvSpPr/>
            <p:nvPr/>
          </p:nvSpPr>
          <p:spPr>
            <a:xfrm rot="10800000" flipH="1">
              <a:off x="5598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15"/>
            <p:cNvSpPr/>
            <p:nvPr/>
          </p:nvSpPr>
          <p:spPr>
            <a:xfrm rot="10800000" flipH="1">
              <a:off x="523362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15"/>
            <p:cNvSpPr/>
            <p:nvPr/>
          </p:nvSpPr>
          <p:spPr>
            <a:xfrm rot="10800000" flipH="1">
              <a:off x="290266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15"/>
            <p:cNvSpPr/>
            <p:nvPr/>
          </p:nvSpPr>
          <p:spPr>
            <a:xfrm rot="10800000" flipH="1">
              <a:off x="406814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15"/>
            <p:cNvSpPr/>
            <p:nvPr/>
          </p:nvSpPr>
          <p:spPr>
            <a:xfrm rot="10800000" flipH="1">
              <a:off x="17252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15"/>
            <p:cNvSpPr/>
            <p:nvPr/>
          </p:nvSpPr>
          <p:spPr>
            <a:xfrm rot="10800000" flipH="1">
              <a:off x="5598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15"/>
            <p:cNvSpPr/>
            <p:nvPr/>
          </p:nvSpPr>
          <p:spPr>
            <a:xfrm rot="10800000" flipH="1">
              <a:off x="523362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15"/>
            <p:cNvSpPr/>
            <p:nvPr/>
          </p:nvSpPr>
          <p:spPr>
            <a:xfrm rot="10800000" flipH="1">
              <a:off x="290266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15"/>
            <p:cNvSpPr/>
            <p:nvPr/>
          </p:nvSpPr>
          <p:spPr>
            <a:xfrm rot="10800000" flipH="1">
              <a:off x="5598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15"/>
            <p:cNvSpPr/>
            <p:nvPr/>
          </p:nvSpPr>
          <p:spPr>
            <a:xfrm rot="10800000" flipH="1">
              <a:off x="523362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15"/>
            <p:cNvSpPr/>
            <p:nvPr/>
          </p:nvSpPr>
          <p:spPr>
            <a:xfrm rot="10800000" flipH="1">
              <a:off x="290266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15"/>
            <p:cNvSpPr/>
            <p:nvPr/>
          </p:nvSpPr>
          <p:spPr>
            <a:xfrm rot="10800000" flipH="1">
              <a:off x="406814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15"/>
            <p:cNvSpPr/>
            <p:nvPr/>
          </p:nvSpPr>
          <p:spPr>
            <a:xfrm rot="10800000" flipH="1">
              <a:off x="17252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15"/>
            <p:cNvSpPr/>
            <p:nvPr/>
          </p:nvSpPr>
          <p:spPr>
            <a:xfrm rot="10800000" flipH="1">
              <a:off x="5598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15"/>
            <p:cNvSpPr/>
            <p:nvPr/>
          </p:nvSpPr>
          <p:spPr>
            <a:xfrm rot="10800000" flipH="1">
              <a:off x="523362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15"/>
            <p:cNvSpPr/>
            <p:nvPr/>
          </p:nvSpPr>
          <p:spPr>
            <a:xfrm rot="10800000" flipH="1">
              <a:off x="290266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15"/>
            <p:cNvSpPr/>
            <p:nvPr/>
          </p:nvSpPr>
          <p:spPr>
            <a:xfrm rot="10800000" flipH="1">
              <a:off x="5598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15"/>
            <p:cNvSpPr/>
            <p:nvPr/>
          </p:nvSpPr>
          <p:spPr>
            <a:xfrm rot="10800000" flipH="1">
              <a:off x="523362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15"/>
            <p:cNvSpPr/>
            <p:nvPr/>
          </p:nvSpPr>
          <p:spPr>
            <a:xfrm rot="10800000" flipH="1">
              <a:off x="290266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15"/>
            <p:cNvSpPr/>
            <p:nvPr/>
          </p:nvSpPr>
          <p:spPr>
            <a:xfrm rot="10800000" flipH="1">
              <a:off x="40681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15"/>
            <p:cNvSpPr/>
            <p:nvPr/>
          </p:nvSpPr>
          <p:spPr>
            <a:xfrm rot="10800000" flipH="1">
              <a:off x="17252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15"/>
            <p:cNvSpPr/>
            <p:nvPr/>
          </p:nvSpPr>
          <p:spPr>
            <a:xfrm rot="10800000" flipH="1">
              <a:off x="63991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15"/>
            <p:cNvSpPr/>
            <p:nvPr/>
          </p:nvSpPr>
          <p:spPr>
            <a:xfrm rot="10800000" flipH="1">
              <a:off x="5598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15"/>
            <p:cNvSpPr/>
            <p:nvPr/>
          </p:nvSpPr>
          <p:spPr>
            <a:xfrm rot="10800000" flipH="1">
              <a:off x="523362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15"/>
            <p:cNvSpPr/>
            <p:nvPr/>
          </p:nvSpPr>
          <p:spPr>
            <a:xfrm rot="10800000" flipH="1">
              <a:off x="990744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15"/>
            <p:cNvSpPr/>
            <p:nvPr/>
          </p:nvSpPr>
          <p:spPr>
            <a:xfrm rot="10800000" flipH="1">
              <a:off x="290266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15"/>
            <p:cNvSpPr/>
            <p:nvPr/>
          </p:nvSpPr>
          <p:spPr>
            <a:xfrm rot="10800000" flipH="1">
              <a:off x="757648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15"/>
            <p:cNvSpPr/>
            <p:nvPr/>
          </p:nvSpPr>
          <p:spPr>
            <a:xfrm rot="10800000" flipH="1">
              <a:off x="5598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15"/>
            <p:cNvSpPr/>
            <p:nvPr/>
          </p:nvSpPr>
          <p:spPr>
            <a:xfrm rot="10800000" flipH="1">
              <a:off x="523362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15"/>
            <p:cNvSpPr/>
            <p:nvPr/>
          </p:nvSpPr>
          <p:spPr>
            <a:xfrm rot="10800000" flipH="1">
              <a:off x="990744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15"/>
            <p:cNvSpPr/>
            <p:nvPr/>
          </p:nvSpPr>
          <p:spPr>
            <a:xfrm rot="10800000" flipH="1">
              <a:off x="14593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15"/>
            <p:cNvSpPr/>
            <p:nvPr/>
          </p:nvSpPr>
          <p:spPr>
            <a:xfrm rot="10800000" flipH="1">
              <a:off x="290266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15"/>
            <p:cNvSpPr/>
            <p:nvPr/>
          </p:nvSpPr>
          <p:spPr>
            <a:xfrm rot="10800000" flipH="1">
              <a:off x="757648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15"/>
            <p:cNvSpPr/>
            <p:nvPr/>
          </p:nvSpPr>
          <p:spPr>
            <a:xfrm rot="10800000" flipH="1">
              <a:off x="1225029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51" name="Google Shape;2951;p15"/>
          <p:cNvPicPr preferRelativeResize="0"/>
          <p:nvPr/>
        </p:nvPicPr>
        <p:blipFill rotWithShape="1">
          <a:blip r:embed="rId2">
            <a:alphaModFix amt="69000"/>
          </a:blip>
          <a:srcRect l="5052" t="-5641" r="25924" b="41971"/>
          <a:stretch/>
        </p:blipFill>
        <p:spPr>
          <a:xfrm rot="10800000" flipH="1">
            <a:off x="6152900" y="-1"/>
            <a:ext cx="2991099" cy="247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2" name="Google Shape;2952;p15"/>
          <p:cNvPicPr preferRelativeResize="0"/>
          <p:nvPr/>
        </p:nvPicPr>
        <p:blipFill rotWithShape="1">
          <a:blip r:embed="rId2">
            <a:alphaModFix amt="69000"/>
          </a:blip>
          <a:srcRect l="51338" t="-5630" r="5054" b="54583"/>
          <a:stretch/>
        </p:blipFill>
        <p:spPr>
          <a:xfrm>
            <a:off x="0" y="3155275"/>
            <a:ext cx="1889750" cy="198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53" name="Google Shape;2953;p15"/>
          <p:cNvSpPr txBox="1">
            <a:spLocks noGrp="1"/>
          </p:cNvSpPr>
          <p:nvPr>
            <p:ph type="body" idx="1"/>
          </p:nvPr>
        </p:nvSpPr>
        <p:spPr>
          <a:xfrm>
            <a:off x="4748375" y="1718549"/>
            <a:ext cx="3675600" cy="28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54" name="Google Shape;2954;p15"/>
          <p:cNvSpPr txBox="1">
            <a:spLocks noGrp="1"/>
          </p:cNvSpPr>
          <p:nvPr>
            <p:ph type="body" idx="2"/>
          </p:nvPr>
        </p:nvSpPr>
        <p:spPr>
          <a:xfrm>
            <a:off x="720000" y="1098957"/>
            <a:ext cx="3675600" cy="35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1pPr>
            <a:lvl2pPr marL="914400" lvl="1" indent="-30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2955" name="Google Shape;2955;p1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7" name="Google Shape;2957;p16"/>
          <p:cNvGrpSpPr/>
          <p:nvPr/>
        </p:nvGrpSpPr>
        <p:grpSpPr>
          <a:xfrm flipH="1">
            <a:off x="6613924" y="21377"/>
            <a:ext cx="3059215" cy="5100745"/>
            <a:chOff x="-3483" y="167576"/>
            <a:chExt cx="3059215" cy="5100745"/>
          </a:xfrm>
        </p:grpSpPr>
        <p:sp>
          <p:nvSpPr>
            <p:cNvPr id="2958" name="Google Shape;2958;p16"/>
            <p:cNvSpPr/>
            <p:nvPr/>
          </p:nvSpPr>
          <p:spPr>
            <a:xfrm rot="10800000" flipH="1">
              <a:off x="-3483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6"/>
            <p:cNvSpPr/>
            <p:nvPr/>
          </p:nvSpPr>
          <p:spPr>
            <a:xfrm rot="10800000" flipH="1">
              <a:off x="465088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6"/>
            <p:cNvSpPr/>
            <p:nvPr/>
          </p:nvSpPr>
          <p:spPr>
            <a:xfrm rot="10800000" flipH="1">
              <a:off x="932470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6"/>
            <p:cNvSpPr/>
            <p:nvPr/>
          </p:nvSpPr>
          <p:spPr>
            <a:xfrm rot="10800000" flipH="1">
              <a:off x="1399851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6"/>
            <p:cNvSpPr/>
            <p:nvPr/>
          </p:nvSpPr>
          <p:spPr>
            <a:xfrm rot="10800000" flipH="1">
              <a:off x="1867232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6"/>
            <p:cNvSpPr/>
            <p:nvPr/>
          </p:nvSpPr>
          <p:spPr>
            <a:xfrm rot="10800000" flipH="1">
              <a:off x="2334614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6"/>
            <p:cNvSpPr/>
            <p:nvPr/>
          </p:nvSpPr>
          <p:spPr>
            <a:xfrm rot="10800000" flipH="1">
              <a:off x="2801950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6"/>
            <p:cNvSpPr/>
            <p:nvPr/>
          </p:nvSpPr>
          <p:spPr>
            <a:xfrm rot="10800000" flipH="1">
              <a:off x="230802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6"/>
            <p:cNvSpPr/>
            <p:nvPr/>
          </p:nvSpPr>
          <p:spPr>
            <a:xfrm rot="10800000" flipH="1">
              <a:off x="698184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6"/>
            <p:cNvSpPr/>
            <p:nvPr/>
          </p:nvSpPr>
          <p:spPr>
            <a:xfrm rot="10800000" flipH="1">
              <a:off x="1165565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6"/>
            <p:cNvSpPr/>
            <p:nvPr/>
          </p:nvSpPr>
          <p:spPr>
            <a:xfrm rot="10800000" flipH="1">
              <a:off x="1632901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6"/>
            <p:cNvSpPr/>
            <p:nvPr/>
          </p:nvSpPr>
          <p:spPr>
            <a:xfrm rot="10800000" flipH="1">
              <a:off x="2100283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6"/>
            <p:cNvSpPr/>
            <p:nvPr/>
          </p:nvSpPr>
          <p:spPr>
            <a:xfrm rot="10800000" flipH="1">
              <a:off x="2567664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6"/>
            <p:cNvSpPr/>
            <p:nvPr/>
          </p:nvSpPr>
          <p:spPr>
            <a:xfrm rot="10800000" flipH="1">
              <a:off x="114255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6"/>
            <p:cNvSpPr/>
            <p:nvPr/>
          </p:nvSpPr>
          <p:spPr>
            <a:xfrm rot="10800000" flipH="1">
              <a:off x="581636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6"/>
            <p:cNvSpPr/>
            <p:nvPr/>
          </p:nvSpPr>
          <p:spPr>
            <a:xfrm rot="10800000" flipH="1">
              <a:off x="1049017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6"/>
            <p:cNvSpPr/>
            <p:nvPr/>
          </p:nvSpPr>
          <p:spPr>
            <a:xfrm rot="10800000" flipH="1">
              <a:off x="1516399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6"/>
            <p:cNvSpPr/>
            <p:nvPr/>
          </p:nvSpPr>
          <p:spPr>
            <a:xfrm rot="10800000" flipH="1">
              <a:off x="1984970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6"/>
            <p:cNvSpPr/>
            <p:nvPr/>
          </p:nvSpPr>
          <p:spPr>
            <a:xfrm rot="10800000" flipH="1">
              <a:off x="2452352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6"/>
            <p:cNvSpPr/>
            <p:nvPr/>
          </p:nvSpPr>
          <p:spPr>
            <a:xfrm rot="10800000" flipH="1">
              <a:off x="348540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6"/>
            <p:cNvSpPr/>
            <p:nvPr/>
          </p:nvSpPr>
          <p:spPr>
            <a:xfrm rot="10800000" flipH="1">
              <a:off x="815922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6"/>
            <p:cNvSpPr/>
            <p:nvPr/>
          </p:nvSpPr>
          <p:spPr>
            <a:xfrm rot="10800000" flipH="1">
              <a:off x="1283303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6"/>
            <p:cNvSpPr/>
            <p:nvPr/>
          </p:nvSpPr>
          <p:spPr>
            <a:xfrm rot="10800000" flipH="1">
              <a:off x="1750685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6"/>
            <p:cNvSpPr/>
            <p:nvPr/>
          </p:nvSpPr>
          <p:spPr>
            <a:xfrm rot="10800000" flipH="1">
              <a:off x="2218066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6"/>
            <p:cNvSpPr/>
            <p:nvPr/>
          </p:nvSpPr>
          <p:spPr>
            <a:xfrm rot="10800000" flipH="1">
              <a:off x="2685447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6"/>
            <p:cNvSpPr/>
            <p:nvPr/>
          </p:nvSpPr>
          <p:spPr>
            <a:xfrm rot="10800000" flipH="1">
              <a:off x="114255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6"/>
            <p:cNvSpPr/>
            <p:nvPr/>
          </p:nvSpPr>
          <p:spPr>
            <a:xfrm rot="10800000" flipH="1">
              <a:off x="581636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6"/>
            <p:cNvSpPr/>
            <p:nvPr/>
          </p:nvSpPr>
          <p:spPr>
            <a:xfrm rot="10800000" flipH="1">
              <a:off x="1049017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6"/>
            <p:cNvSpPr/>
            <p:nvPr/>
          </p:nvSpPr>
          <p:spPr>
            <a:xfrm rot="10800000" flipH="1">
              <a:off x="1516399" y="45878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16"/>
            <p:cNvSpPr/>
            <p:nvPr/>
          </p:nvSpPr>
          <p:spPr>
            <a:xfrm rot="10800000" flipH="1">
              <a:off x="348540" y="45878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16"/>
            <p:cNvSpPr/>
            <p:nvPr/>
          </p:nvSpPr>
          <p:spPr>
            <a:xfrm rot="10800000" flipH="1">
              <a:off x="815922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16"/>
            <p:cNvSpPr/>
            <p:nvPr/>
          </p:nvSpPr>
          <p:spPr>
            <a:xfrm rot="10800000" flipH="1">
              <a:off x="1283303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16"/>
            <p:cNvSpPr/>
            <p:nvPr/>
          </p:nvSpPr>
          <p:spPr>
            <a:xfrm rot="10800000" flipH="1">
              <a:off x="1750685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16"/>
            <p:cNvSpPr/>
            <p:nvPr/>
          </p:nvSpPr>
          <p:spPr>
            <a:xfrm rot="10800000" flipH="1">
              <a:off x="-3483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6"/>
            <p:cNvSpPr/>
            <p:nvPr/>
          </p:nvSpPr>
          <p:spPr>
            <a:xfrm rot="10800000" flipH="1">
              <a:off x="465088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6"/>
            <p:cNvSpPr/>
            <p:nvPr/>
          </p:nvSpPr>
          <p:spPr>
            <a:xfrm rot="10800000" flipH="1">
              <a:off x="932470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6"/>
            <p:cNvSpPr/>
            <p:nvPr/>
          </p:nvSpPr>
          <p:spPr>
            <a:xfrm rot="10800000" flipH="1">
              <a:off x="1399851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6"/>
            <p:cNvSpPr/>
            <p:nvPr/>
          </p:nvSpPr>
          <p:spPr>
            <a:xfrm rot="10800000" flipH="1">
              <a:off x="1867232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6"/>
            <p:cNvSpPr/>
            <p:nvPr/>
          </p:nvSpPr>
          <p:spPr>
            <a:xfrm rot="10800000" flipH="1">
              <a:off x="2334614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16"/>
            <p:cNvSpPr/>
            <p:nvPr/>
          </p:nvSpPr>
          <p:spPr>
            <a:xfrm rot="10800000" flipH="1">
              <a:off x="230802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16"/>
            <p:cNvSpPr/>
            <p:nvPr/>
          </p:nvSpPr>
          <p:spPr>
            <a:xfrm rot="10800000" flipH="1">
              <a:off x="698184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16"/>
            <p:cNvSpPr/>
            <p:nvPr/>
          </p:nvSpPr>
          <p:spPr>
            <a:xfrm rot="10800000" flipH="1">
              <a:off x="1165565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16"/>
            <p:cNvSpPr/>
            <p:nvPr/>
          </p:nvSpPr>
          <p:spPr>
            <a:xfrm rot="10800000" flipH="1">
              <a:off x="1632901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16"/>
            <p:cNvSpPr/>
            <p:nvPr/>
          </p:nvSpPr>
          <p:spPr>
            <a:xfrm rot="10800000" flipH="1">
              <a:off x="2100283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16"/>
            <p:cNvSpPr/>
            <p:nvPr/>
          </p:nvSpPr>
          <p:spPr>
            <a:xfrm rot="10800000" flipH="1">
              <a:off x="2567664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16"/>
            <p:cNvSpPr/>
            <p:nvPr/>
          </p:nvSpPr>
          <p:spPr>
            <a:xfrm rot="10800000" flipH="1">
              <a:off x="114255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16"/>
            <p:cNvSpPr/>
            <p:nvPr/>
          </p:nvSpPr>
          <p:spPr>
            <a:xfrm rot="10800000" flipH="1">
              <a:off x="581636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16"/>
            <p:cNvSpPr/>
            <p:nvPr/>
          </p:nvSpPr>
          <p:spPr>
            <a:xfrm rot="10800000" flipH="1">
              <a:off x="1049017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16"/>
            <p:cNvSpPr/>
            <p:nvPr/>
          </p:nvSpPr>
          <p:spPr>
            <a:xfrm rot="10800000" flipH="1">
              <a:off x="1516399" y="162717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16"/>
            <p:cNvSpPr/>
            <p:nvPr/>
          </p:nvSpPr>
          <p:spPr>
            <a:xfrm rot="10800000" flipH="1">
              <a:off x="1984970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16"/>
            <p:cNvSpPr/>
            <p:nvPr/>
          </p:nvSpPr>
          <p:spPr>
            <a:xfrm rot="10800000" flipH="1">
              <a:off x="2452352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16"/>
            <p:cNvSpPr/>
            <p:nvPr/>
          </p:nvSpPr>
          <p:spPr>
            <a:xfrm rot="10800000" flipH="1">
              <a:off x="348540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16"/>
            <p:cNvSpPr/>
            <p:nvPr/>
          </p:nvSpPr>
          <p:spPr>
            <a:xfrm rot="10800000" flipH="1">
              <a:off x="815922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16"/>
            <p:cNvSpPr/>
            <p:nvPr/>
          </p:nvSpPr>
          <p:spPr>
            <a:xfrm rot="10800000" flipH="1">
              <a:off x="1283303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16"/>
            <p:cNvSpPr/>
            <p:nvPr/>
          </p:nvSpPr>
          <p:spPr>
            <a:xfrm rot="10800000" flipH="1">
              <a:off x="1750685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16"/>
            <p:cNvSpPr/>
            <p:nvPr/>
          </p:nvSpPr>
          <p:spPr>
            <a:xfrm rot="10800000" flipH="1">
              <a:off x="2218066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16"/>
            <p:cNvSpPr/>
            <p:nvPr/>
          </p:nvSpPr>
          <p:spPr>
            <a:xfrm rot="10800000" flipH="1">
              <a:off x="114255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16"/>
            <p:cNvSpPr/>
            <p:nvPr/>
          </p:nvSpPr>
          <p:spPr>
            <a:xfrm rot="10800000" flipH="1">
              <a:off x="581636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16"/>
            <p:cNvSpPr/>
            <p:nvPr/>
          </p:nvSpPr>
          <p:spPr>
            <a:xfrm rot="10800000" flipH="1">
              <a:off x="1049017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16"/>
            <p:cNvSpPr/>
            <p:nvPr/>
          </p:nvSpPr>
          <p:spPr>
            <a:xfrm rot="10800000" flipH="1">
              <a:off x="1516399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16"/>
            <p:cNvSpPr/>
            <p:nvPr/>
          </p:nvSpPr>
          <p:spPr>
            <a:xfrm rot="10800000" flipH="1">
              <a:off x="1984970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16"/>
            <p:cNvSpPr/>
            <p:nvPr/>
          </p:nvSpPr>
          <p:spPr>
            <a:xfrm rot="10800000" flipH="1">
              <a:off x="2452352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16"/>
            <p:cNvSpPr/>
            <p:nvPr/>
          </p:nvSpPr>
          <p:spPr>
            <a:xfrm rot="10800000" flipH="1">
              <a:off x="348540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16"/>
            <p:cNvSpPr/>
            <p:nvPr/>
          </p:nvSpPr>
          <p:spPr>
            <a:xfrm rot="10800000" flipH="1">
              <a:off x="815922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16"/>
            <p:cNvSpPr/>
            <p:nvPr/>
          </p:nvSpPr>
          <p:spPr>
            <a:xfrm rot="10800000" flipH="1">
              <a:off x="1283303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16"/>
            <p:cNvSpPr/>
            <p:nvPr/>
          </p:nvSpPr>
          <p:spPr>
            <a:xfrm rot="10800000" flipH="1">
              <a:off x="1750685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16"/>
            <p:cNvSpPr/>
            <p:nvPr/>
          </p:nvSpPr>
          <p:spPr>
            <a:xfrm rot="10800000" flipH="1">
              <a:off x="2218066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16"/>
            <p:cNvSpPr/>
            <p:nvPr/>
          </p:nvSpPr>
          <p:spPr>
            <a:xfrm rot="10800000" flipH="1">
              <a:off x="-3483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16"/>
            <p:cNvSpPr/>
            <p:nvPr/>
          </p:nvSpPr>
          <p:spPr>
            <a:xfrm rot="10800000" flipH="1">
              <a:off x="465088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16"/>
            <p:cNvSpPr/>
            <p:nvPr/>
          </p:nvSpPr>
          <p:spPr>
            <a:xfrm rot="10800000" flipH="1">
              <a:off x="932470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16"/>
            <p:cNvSpPr/>
            <p:nvPr/>
          </p:nvSpPr>
          <p:spPr>
            <a:xfrm rot="10800000" flipH="1">
              <a:off x="1399851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16"/>
            <p:cNvSpPr/>
            <p:nvPr/>
          </p:nvSpPr>
          <p:spPr>
            <a:xfrm rot="10800000" flipH="1">
              <a:off x="1867232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16"/>
            <p:cNvSpPr/>
            <p:nvPr/>
          </p:nvSpPr>
          <p:spPr>
            <a:xfrm rot="10800000" flipH="1">
              <a:off x="2334614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16"/>
            <p:cNvSpPr/>
            <p:nvPr/>
          </p:nvSpPr>
          <p:spPr>
            <a:xfrm rot="10800000" flipH="1">
              <a:off x="230802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16"/>
            <p:cNvSpPr/>
            <p:nvPr/>
          </p:nvSpPr>
          <p:spPr>
            <a:xfrm rot="10800000" flipH="1">
              <a:off x="698184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16"/>
            <p:cNvSpPr/>
            <p:nvPr/>
          </p:nvSpPr>
          <p:spPr>
            <a:xfrm rot="10800000" flipH="1">
              <a:off x="1165565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16"/>
            <p:cNvSpPr/>
            <p:nvPr/>
          </p:nvSpPr>
          <p:spPr>
            <a:xfrm rot="10800000" flipH="1">
              <a:off x="1632901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16"/>
            <p:cNvSpPr/>
            <p:nvPr/>
          </p:nvSpPr>
          <p:spPr>
            <a:xfrm rot="10800000" flipH="1">
              <a:off x="2100283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16"/>
            <p:cNvSpPr/>
            <p:nvPr/>
          </p:nvSpPr>
          <p:spPr>
            <a:xfrm rot="10800000" flipH="1">
              <a:off x="2567664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16"/>
            <p:cNvSpPr/>
            <p:nvPr/>
          </p:nvSpPr>
          <p:spPr>
            <a:xfrm rot="10800000" flipH="1">
              <a:off x="114255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16"/>
            <p:cNvSpPr/>
            <p:nvPr/>
          </p:nvSpPr>
          <p:spPr>
            <a:xfrm rot="10800000" flipH="1">
              <a:off x="581636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16"/>
            <p:cNvSpPr/>
            <p:nvPr/>
          </p:nvSpPr>
          <p:spPr>
            <a:xfrm rot="10800000" flipH="1">
              <a:off x="1049017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16"/>
            <p:cNvSpPr/>
            <p:nvPr/>
          </p:nvSpPr>
          <p:spPr>
            <a:xfrm rot="10800000" flipH="1">
              <a:off x="1516399" y="250316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16"/>
            <p:cNvSpPr/>
            <p:nvPr/>
          </p:nvSpPr>
          <p:spPr>
            <a:xfrm rot="10800000" flipH="1">
              <a:off x="1984970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16"/>
            <p:cNvSpPr/>
            <p:nvPr/>
          </p:nvSpPr>
          <p:spPr>
            <a:xfrm rot="10800000" flipH="1">
              <a:off x="2452352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16"/>
            <p:cNvSpPr/>
            <p:nvPr/>
          </p:nvSpPr>
          <p:spPr>
            <a:xfrm rot="10800000" flipH="1">
              <a:off x="348540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16"/>
            <p:cNvSpPr/>
            <p:nvPr/>
          </p:nvSpPr>
          <p:spPr>
            <a:xfrm rot="10800000" flipH="1">
              <a:off x="815922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16"/>
            <p:cNvSpPr/>
            <p:nvPr/>
          </p:nvSpPr>
          <p:spPr>
            <a:xfrm rot="10800000" flipH="1">
              <a:off x="1283303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16"/>
            <p:cNvSpPr/>
            <p:nvPr/>
          </p:nvSpPr>
          <p:spPr>
            <a:xfrm rot="10800000" flipH="1">
              <a:off x="1750685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16"/>
            <p:cNvSpPr/>
            <p:nvPr/>
          </p:nvSpPr>
          <p:spPr>
            <a:xfrm rot="10800000" flipH="1">
              <a:off x="2218066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16"/>
            <p:cNvSpPr/>
            <p:nvPr/>
          </p:nvSpPr>
          <p:spPr>
            <a:xfrm rot="10800000" flipH="1">
              <a:off x="114255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16"/>
            <p:cNvSpPr/>
            <p:nvPr/>
          </p:nvSpPr>
          <p:spPr>
            <a:xfrm rot="10800000" flipH="1">
              <a:off x="581636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16"/>
            <p:cNvSpPr/>
            <p:nvPr/>
          </p:nvSpPr>
          <p:spPr>
            <a:xfrm rot="10800000" flipH="1">
              <a:off x="1049017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16"/>
            <p:cNvSpPr/>
            <p:nvPr/>
          </p:nvSpPr>
          <p:spPr>
            <a:xfrm rot="10800000" flipH="1">
              <a:off x="1516399" y="221077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16"/>
            <p:cNvSpPr/>
            <p:nvPr/>
          </p:nvSpPr>
          <p:spPr>
            <a:xfrm rot="10800000" flipH="1">
              <a:off x="1984970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16"/>
            <p:cNvSpPr/>
            <p:nvPr/>
          </p:nvSpPr>
          <p:spPr>
            <a:xfrm rot="10800000" flipH="1">
              <a:off x="2452352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16"/>
            <p:cNvSpPr/>
            <p:nvPr/>
          </p:nvSpPr>
          <p:spPr>
            <a:xfrm rot="10800000" flipH="1">
              <a:off x="348540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16"/>
            <p:cNvSpPr/>
            <p:nvPr/>
          </p:nvSpPr>
          <p:spPr>
            <a:xfrm rot="10800000" flipH="1">
              <a:off x="815922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16"/>
            <p:cNvSpPr/>
            <p:nvPr/>
          </p:nvSpPr>
          <p:spPr>
            <a:xfrm rot="10800000" flipH="1">
              <a:off x="1283303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16"/>
            <p:cNvSpPr/>
            <p:nvPr/>
          </p:nvSpPr>
          <p:spPr>
            <a:xfrm rot="10800000" flipH="1">
              <a:off x="1750685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16"/>
            <p:cNvSpPr/>
            <p:nvPr/>
          </p:nvSpPr>
          <p:spPr>
            <a:xfrm rot="10800000" flipH="1">
              <a:off x="2218066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16"/>
            <p:cNvSpPr/>
            <p:nvPr/>
          </p:nvSpPr>
          <p:spPr>
            <a:xfrm rot="10800000" flipH="1">
              <a:off x="-3483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16"/>
            <p:cNvSpPr/>
            <p:nvPr/>
          </p:nvSpPr>
          <p:spPr>
            <a:xfrm rot="10800000" flipH="1">
              <a:off x="465088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16"/>
            <p:cNvSpPr/>
            <p:nvPr/>
          </p:nvSpPr>
          <p:spPr>
            <a:xfrm rot="10800000" flipH="1">
              <a:off x="932470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16"/>
            <p:cNvSpPr/>
            <p:nvPr/>
          </p:nvSpPr>
          <p:spPr>
            <a:xfrm rot="10800000" flipH="1">
              <a:off x="1399851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16"/>
            <p:cNvSpPr/>
            <p:nvPr/>
          </p:nvSpPr>
          <p:spPr>
            <a:xfrm rot="10800000" flipH="1">
              <a:off x="1867232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16"/>
            <p:cNvSpPr/>
            <p:nvPr/>
          </p:nvSpPr>
          <p:spPr>
            <a:xfrm rot="10800000" flipH="1">
              <a:off x="2334614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16"/>
            <p:cNvSpPr/>
            <p:nvPr/>
          </p:nvSpPr>
          <p:spPr>
            <a:xfrm rot="10800000" flipH="1">
              <a:off x="230802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16"/>
            <p:cNvSpPr/>
            <p:nvPr/>
          </p:nvSpPr>
          <p:spPr>
            <a:xfrm rot="10800000" flipH="1">
              <a:off x="698184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16"/>
            <p:cNvSpPr/>
            <p:nvPr/>
          </p:nvSpPr>
          <p:spPr>
            <a:xfrm rot="10800000" flipH="1">
              <a:off x="1165565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16"/>
            <p:cNvSpPr/>
            <p:nvPr/>
          </p:nvSpPr>
          <p:spPr>
            <a:xfrm rot="10800000" flipH="1">
              <a:off x="1632901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16"/>
            <p:cNvSpPr/>
            <p:nvPr/>
          </p:nvSpPr>
          <p:spPr>
            <a:xfrm rot="10800000" flipH="1">
              <a:off x="2100283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16"/>
            <p:cNvSpPr/>
            <p:nvPr/>
          </p:nvSpPr>
          <p:spPr>
            <a:xfrm rot="10800000" flipH="1">
              <a:off x="2567664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16"/>
            <p:cNvSpPr/>
            <p:nvPr/>
          </p:nvSpPr>
          <p:spPr>
            <a:xfrm rot="10800000" flipH="1">
              <a:off x="114255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16"/>
            <p:cNvSpPr/>
            <p:nvPr/>
          </p:nvSpPr>
          <p:spPr>
            <a:xfrm rot="10800000" flipH="1">
              <a:off x="581636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16"/>
            <p:cNvSpPr/>
            <p:nvPr/>
          </p:nvSpPr>
          <p:spPr>
            <a:xfrm rot="10800000" flipH="1">
              <a:off x="1049017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16"/>
            <p:cNvSpPr/>
            <p:nvPr/>
          </p:nvSpPr>
          <p:spPr>
            <a:xfrm rot="10800000" flipH="1">
              <a:off x="1516399" y="337916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16"/>
            <p:cNvSpPr/>
            <p:nvPr/>
          </p:nvSpPr>
          <p:spPr>
            <a:xfrm rot="10800000" flipH="1">
              <a:off x="348540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16"/>
            <p:cNvSpPr/>
            <p:nvPr/>
          </p:nvSpPr>
          <p:spPr>
            <a:xfrm rot="10800000" flipH="1">
              <a:off x="815922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16"/>
            <p:cNvSpPr/>
            <p:nvPr/>
          </p:nvSpPr>
          <p:spPr>
            <a:xfrm rot="10800000" flipH="1">
              <a:off x="1283303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16"/>
            <p:cNvSpPr/>
            <p:nvPr/>
          </p:nvSpPr>
          <p:spPr>
            <a:xfrm rot="10800000" flipH="1">
              <a:off x="1750685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16"/>
            <p:cNvSpPr/>
            <p:nvPr/>
          </p:nvSpPr>
          <p:spPr>
            <a:xfrm rot="10800000" flipH="1">
              <a:off x="114255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16"/>
            <p:cNvSpPr/>
            <p:nvPr/>
          </p:nvSpPr>
          <p:spPr>
            <a:xfrm rot="10800000" flipH="1">
              <a:off x="581636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16"/>
            <p:cNvSpPr/>
            <p:nvPr/>
          </p:nvSpPr>
          <p:spPr>
            <a:xfrm rot="10800000" flipH="1">
              <a:off x="1049017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16"/>
            <p:cNvSpPr/>
            <p:nvPr/>
          </p:nvSpPr>
          <p:spPr>
            <a:xfrm rot="10800000" flipH="1">
              <a:off x="1516399" y="30867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16"/>
            <p:cNvSpPr/>
            <p:nvPr/>
          </p:nvSpPr>
          <p:spPr>
            <a:xfrm rot="10800000" flipH="1">
              <a:off x="1984970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16"/>
            <p:cNvSpPr/>
            <p:nvPr/>
          </p:nvSpPr>
          <p:spPr>
            <a:xfrm rot="10800000" flipH="1">
              <a:off x="2452352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16"/>
            <p:cNvSpPr/>
            <p:nvPr/>
          </p:nvSpPr>
          <p:spPr>
            <a:xfrm rot="10800000" flipH="1">
              <a:off x="348540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16"/>
            <p:cNvSpPr/>
            <p:nvPr/>
          </p:nvSpPr>
          <p:spPr>
            <a:xfrm rot="10800000" flipH="1">
              <a:off x="815922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16"/>
            <p:cNvSpPr/>
            <p:nvPr/>
          </p:nvSpPr>
          <p:spPr>
            <a:xfrm rot="10800000" flipH="1">
              <a:off x="1283303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16"/>
            <p:cNvSpPr/>
            <p:nvPr/>
          </p:nvSpPr>
          <p:spPr>
            <a:xfrm rot="10800000" flipH="1">
              <a:off x="1750685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16"/>
            <p:cNvSpPr/>
            <p:nvPr/>
          </p:nvSpPr>
          <p:spPr>
            <a:xfrm rot="10800000" flipH="1">
              <a:off x="2218066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16"/>
            <p:cNvSpPr/>
            <p:nvPr/>
          </p:nvSpPr>
          <p:spPr>
            <a:xfrm rot="10800000" flipH="1">
              <a:off x="-3483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16"/>
            <p:cNvSpPr/>
            <p:nvPr/>
          </p:nvSpPr>
          <p:spPr>
            <a:xfrm rot="10800000" flipH="1">
              <a:off x="465088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16"/>
            <p:cNvSpPr/>
            <p:nvPr/>
          </p:nvSpPr>
          <p:spPr>
            <a:xfrm rot="10800000" flipH="1">
              <a:off x="932470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16"/>
            <p:cNvSpPr/>
            <p:nvPr/>
          </p:nvSpPr>
          <p:spPr>
            <a:xfrm rot="10800000" flipH="1">
              <a:off x="1399851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16"/>
            <p:cNvSpPr/>
            <p:nvPr/>
          </p:nvSpPr>
          <p:spPr>
            <a:xfrm rot="10800000" flipH="1">
              <a:off x="1867232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16"/>
            <p:cNvSpPr/>
            <p:nvPr/>
          </p:nvSpPr>
          <p:spPr>
            <a:xfrm rot="10800000" flipH="1">
              <a:off x="2334614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16"/>
            <p:cNvSpPr/>
            <p:nvPr/>
          </p:nvSpPr>
          <p:spPr>
            <a:xfrm rot="10800000" flipH="1">
              <a:off x="230802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16"/>
            <p:cNvSpPr/>
            <p:nvPr/>
          </p:nvSpPr>
          <p:spPr>
            <a:xfrm rot="10800000" flipH="1">
              <a:off x="698184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16"/>
            <p:cNvSpPr/>
            <p:nvPr/>
          </p:nvSpPr>
          <p:spPr>
            <a:xfrm rot="10800000" flipH="1">
              <a:off x="1165565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16"/>
            <p:cNvSpPr/>
            <p:nvPr/>
          </p:nvSpPr>
          <p:spPr>
            <a:xfrm rot="10800000" flipH="1">
              <a:off x="1632901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16"/>
            <p:cNvSpPr/>
            <p:nvPr/>
          </p:nvSpPr>
          <p:spPr>
            <a:xfrm rot="10800000" flipH="1">
              <a:off x="2100283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16"/>
            <p:cNvSpPr/>
            <p:nvPr/>
          </p:nvSpPr>
          <p:spPr>
            <a:xfrm rot="10800000" flipH="1">
              <a:off x="2567664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16"/>
            <p:cNvSpPr/>
            <p:nvPr/>
          </p:nvSpPr>
          <p:spPr>
            <a:xfrm rot="10800000" flipH="1">
              <a:off x="114255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16"/>
            <p:cNvSpPr/>
            <p:nvPr/>
          </p:nvSpPr>
          <p:spPr>
            <a:xfrm rot="10800000" flipH="1">
              <a:off x="581636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16"/>
            <p:cNvSpPr/>
            <p:nvPr/>
          </p:nvSpPr>
          <p:spPr>
            <a:xfrm rot="10800000" flipH="1">
              <a:off x="1049017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16"/>
            <p:cNvSpPr/>
            <p:nvPr/>
          </p:nvSpPr>
          <p:spPr>
            <a:xfrm rot="10800000" flipH="1">
              <a:off x="1516399" y="42551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16"/>
            <p:cNvSpPr/>
            <p:nvPr/>
          </p:nvSpPr>
          <p:spPr>
            <a:xfrm rot="10800000" flipH="1">
              <a:off x="1984970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16"/>
            <p:cNvSpPr/>
            <p:nvPr/>
          </p:nvSpPr>
          <p:spPr>
            <a:xfrm rot="10800000" flipH="1">
              <a:off x="2452352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16"/>
            <p:cNvSpPr/>
            <p:nvPr/>
          </p:nvSpPr>
          <p:spPr>
            <a:xfrm rot="10800000" flipH="1">
              <a:off x="348540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16"/>
            <p:cNvSpPr/>
            <p:nvPr/>
          </p:nvSpPr>
          <p:spPr>
            <a:xfrm rot="10800000" flipH="1">
              <a:off x="815922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16"/>
            <p:cNvSpPr/>
            <p:nvPr/>
          </p:nvSpPr>
          <p:spPr>
            <a:xfrm rot="10800000" flipH="1">
              <a:off x="1283303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16"/>
            <p:cNvSpPr/>
            <p:nvPr/>
          </p:nvSpPr>
          <p:spPr>
            <a:xfrm rot="10800000" flipH="1">
              <a:off x="1750685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16"/>
            <p:cNvSpPr/>
            <p:nvPr/>
          </p:nvSpPr>
          <p:spPr>
            <a:xfrm rot="10800000" flipH="1">
              <a:off x="2218066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16"/>
            <p:cNvSpPr/>
            <p:nvPr/>
          </p:nvSpPr>
          <p:spPr>
            <a:xfrm rot="10800000" flipH="1">
              <a:off x="114255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16"/>
            <p:cNvSpPr/>
            <p:nvPr/>
          </p:nvSpPr>
          <p:spPr>
            <a:xfrm rot="10800000" flipH="1">
              <a:off x="581636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16"/>
            <p:cNvSpPr/>
            <p:nvPr/>
          </p:nvSpPr>
          <p:spPr>
            <a:xfrm rot="10800000" flipH="1">
              <a:off x="1049017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16"/>
            <p:cNvSpPr/>
            <p:nvPr/>
          </p:nvSpPr>
          <p:spPr>
            <a:xfrm rot="10800000" flipH="1">
              <a:off x="1516399" y="39627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16"/>
            <p:cNvSpPr/>
            <p:nvPr/>
          </p:nvSpPr>
          <p:spPr>
            <a:xfrm rot="10800000" flipH="1">
              <a:off x="1984970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16"/>
            <p:cNvSpPr/>
            <p:nvPr/>
          </p:nvSpPr>
          <p:spPr>
            <a:xfrm rot="10800000" flipH="1">
              <a:off x="2452352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16"/>
            <p:cNvSpPr/>
            <p:nvPr/>
          </p:nvSpPr>
          <p:spPr>
            <a:xfrm rot="10800000" flipH="1">
              <a:off x="348540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16"/>
            <p:cNvSpPr/>
            <p:nvPr/>
          </p:nvSpPr>
          <p:spPr>
            <a:xfrm rot="10800000" flipH="1">
              <a:off x="815922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16"/>
            <p:cNvSpPr/>
            <p:nvPr/>
          </p:nvSpPr>
          <p:spPr>
            <a:xfrm rot="10800000" flipH="1">
              <a:off x="1283303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16"/>
            <p:cNvSpPr/>
            <p:nvPr/>
          </p:nvSpPr>
          <p:spPr>
            <a:xfrm rot="10800000" flipH="1">
              <a:off x="1750685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16"/>
            <p:cNvSpPr/>
            <p:nvPr/>
          </p:nvSpPr>
          <p:spPr>
            <a:xfrm rot="10800000" flipH="1">
              <a:off x="2218066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16"/>
            <p:cNvSpPr/>
            <p:nvPr/>
          </p:nvSpPr>
          <p:spPr>
            <a:xfrm rot="10800000" flipH="1">
              <a:off x="-3483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16"/>
            <p:cNvSpPr/>
            <p:nvPr/>
          </p:nvSpPr>
          <p:spPr>
            <a:xfrm rot="10800000" flipH="1">
              <a:off x="465088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16"/>
            <p:cNvSpPr/>
            <p:nvPr/>
          </p:nvSpPr>
          <p:spPr>
            <a:xfrm rot="10800000" flipH="1">
              <a:off x="932470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16"/>
            <p:cNvSpPr/>
            <p:nvPr/>
          </p:nvSpPr>
          <p:spPr>
            <a:xfrm rot="10800000" flipH="1">
              <a:off x="1399851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16"/>
            <p:cNvSpPr/>
            <p:nvPr/>
          </p:nvSpPr>
          <p:spPr>
            <a:xfrm rot="10800000" flipH="1">
              <a:off x="1867232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16"/>
            <p:cNvSpPr/>
            <p:nvPr/>
          </p:nvSpPr>
          <p:spPr>
            <a:xfrm rot="10800000" flipH="1">
              <a:off x="230802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16"/>
            <p:cNvSpPr/>
            <p:nvPr/>
          </p:nvSpPr>
          <p:spPr>
            <a:xfrm rot="10800000" flipH="1">
              <a:off x="698184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16"/>
            <p:cNvSpPr/>
            <p:nvPr/>
          </p:nvSpPr>
          <p:spPr>
            <a:xfrm rot="10800000" flipH="1">
              <a:off x="1165565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16"/>
            <p:cNvSpPr/>
            <p:nvPr/>
          </p:nvSpPr>
          <p:spPr>
            <a:xfrm rot="10800000" flipH="1">
              <a:off x="1632901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16"/>
            <p:cNvSpPr/>
            <p:nvPr/>
          </p:nvSpPr>
          <p:spPr>
            <a:xfrm rot="10800000" flipH="1">
              <a:off x="114255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16"/>
            <p:cNvSpPr/>
            <p:nvPr/>
          </p:nvSpPr>
          <p:spPr>
            <a:xfrm rot="10800000" flipH="1">
              <a:off x="581636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16"/>
            <p:cNvSpPr/>
            <p:nvPr/>
          </p:nvSpPr>
          <p:spPr>
            <a:xfrm rot="10800000" flipH="1">
              <a:off x="1049017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16"/>
            <p:cNvSpPr/>
            <p:nvPr/>
          </p:nvSpPr>
          <p:spPr>
            <a:xfrm rot="10800000" flipH="1">
              <a:off x="1516399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16"/>
            <p:cNvSpPr/>
            <p:nvPr/>
          </p:nvSpPr>
          <p:spPr>
            <a:xfrm rot="10800000" flipH="1">
              <a:off x="1984970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16"/>
            <p:cNvSpPr/>
            <p:nvPr/>
          </p:nvSpPr>
          <p:spPr>
            <a:xfrm rot="10800000" flipH="1">
              <a:off x="2452352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16"/>
            <p:cNvSpPr/>
            <p:nvPr/>
          </p:nvSpPr>
          <p:spPr>
            <a:xfrm rot="10800000" flipH="1">
              <a:off x="2919733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16"/>
            <p:cNvSpPr/>
            <p:nvPr/>
          </p:nvSpPr>
          <p:spPr>
            <a:xfrm rot="10800000" flipH="1">
              <a:off x="348540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16"/>
            <p:cNvSpPr/>
            <p:nvPr/>
          </p:nvSpPr>
          <p:spPr>
            <a:xfrm rot="10800000" flipH="1">
              <a:off x="815922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16"/>
            <p:cNvSpPr/>
            <p:nvPr/>
          </p:nvSpPr>
          <p:spPr>
            <a:xfrm rot="10800000" flipH="1">
              <a:off x="1283303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16"/>
            <p:cNvSpPr/>
            <p:nvPr/>
          </p:nvSpPr>
          <p:spPr>
            <a:xfrm rot="10800000" flipH="1">
              <a:off x="1750685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16"/>
            <p:cNvSpPr/>
            <p:nvPr/>
          </p:nvSpPr>
          <p:spPr>
            <a:xfrm rot="10800000" flipH="1">
              <a:off x="2218066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16"/>
            <p:cNvSpPr/>
            <p:nvPr/>
          </p:nvSpPr>
          <p:spPr>
            <a:xfrm rot="10800000" flipH="1">
              <a:off x="2685447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16"/>
            <p:cNvSpPr/>
            <p:nvPr/>
          </p:nvSpPr>
          <p:spPr>
            <a:xfrm rot="10800000" flipH="1">
              <a:off x="114255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16"/>
            <p:cNvSpPr/>
            <p:nvPr/>
          </p:nvSpPr>
          <p:spPr>
            <a:xfrm rot="10800000" flipH="1">
              <a:off x="581636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16"/>
            <p:cNvSpPr/>
            <p:nvPr/>
          </p:nvSpPr>
          <p:spPr>
            <a:xfrm rot="10800000" flipH="1">
              <a:off x="1049017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16"/>
            <p:cNvSpPr/>
            <p:nvPr/>
          </p:nvSpPr>
          <p:spPr>
            <a:xfrm rot="10800000" flipH="1">
              <a:off x="1516399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16"/>
            <p:cNvSpPr/>
            <p:nvPr/>
          </p:nvSpPr>
          <p:spPr>
            <a:xfrm rot="10800000" flipH="1">
              <a:off x="1984970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6"/>
            <p:cNvSpPr/>
            <p:nvPr/>
          </p:nvSpPr>
          <p:spPr>
            <a:xfrm rot="10800000" flipH="1">
              <a:off x="2452352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6"/>
            <p:cNvSpPr/>
            <p:nvPr/>
          </p:nvSpPr>
          <p:spPr>
            <a:xfrm rot="10800000" flipH="1">
              <a:off x="2919733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16"/>
            <p:cNvSpPr/>
            <p:nvPr/>
          </p:nvSpPr>
          <p:spPr>
            <a:xfrm rot="10800000" flipH="1">
              <a:off x="348540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16"/>
            <p:cNvSpPr/>
            <p:nvPr/>
          </p:nvSpPr>
          <p:spPr>
            <a:xfrm rot="10800000" flipH="1">
              <a:off x="815922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6"/>
            <p:cNvSpPr/>
            <p:nvPr/>
          </p:nvSpPr>
          <p:spPr>
            <a:xfrm rot="10800000" flipH="1">
              <a:off x="1283303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6"/>
            <p:cNvSpPr/>
            <p:nvPr/>
          </p:nvSpPr>
          <p:spPr>
            <a:xfrm rot="10800000" flipH="1">
              <a:off x="1750685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16"/>
            <p:cNvSpPr/>
            <p:nvPr/>
          </p:nvSpPr>
          <p:spPr>
            <a:xfrm rot="10800000" flipH="1">
              <a:off x="2218066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16"/>
            <p:cNvSpPr/>
            <p:nvPr/>
          </p:nvSpPr>
          <p:spPr>
            <a:xfrm rot="10800000" flipH="1">
              <a:off x="2685447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59" name="Google Shape;3159;p16"/>
          <p:cNvPicPr preferRelativeResize="0"/>
          <p:nvPr/>
        </p:nvPicPr>
        <p:blipFill rotWithShape="1">
          <a:blip r:embed="rId2">
            <a:alphaModFix amt="80000"/>
          </a:blip>
          <a:srcRect t="19313" r="41362" b="19313"/>
          <a:stretch/>
        </p:blipFill>
        <p:spPr>
          <a:xfrm>
            <a:off x="3571576" y="0"/>
            <a:ext cx="55724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0" name="Google Shape;3160;p1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3852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3161" name="Google Shape;3161;p16"/>
          <p:cNvSpPr txBox="1">
            <a:spLocks noGrp="1"/>
          </p:cNvSpPr>
          <p:nvPr>
            <p:ph type="subTitle" idx="1"/>
          </p:nvPr>
        </p:nvSpPr>
        <p:spPr>
          <a:xfrm>
            <a:off x="1739500" y="1312875"/>
            <a:ext cx="2832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162" name="Google Shape;3162;p16"/>
          <p:cNvSpPr txBox="1">
            <a:spLocks noGrp="1"/>
          </p:cNvSpPr>
          <p:nvPr>
            <p:ph type="subTitle" idx="2"/>
          </p:nvPr>
        </p:nvSpPr>
        <p:spPr>
          <a:xfrm>
            <a:off x="1739500" y="1664401"/>
            <a:ext cx="28326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163" name="Google Shape;3163;p16"/>
          <p:cNvSpPr txBox="1">
            <a:spLocks noGrp="1"/>
          </p:cNvSpPr>
          <p:nvPr>
            <p:ph type="subTitle" idx="3"/>
          </p:nvPr>
        </p:nvSpPr>
        <p:spPr>
          <a:xfrm>
            <a:off x="1739500" y="2436691"/>
            <a:ext cx="2832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164" name="Google Shape;3164;p16"/>
          <p:cNvSpPr txBox="1">
            <a:spLocks noGrp="1"/>
          </p:cNvSpPr>
          <p:nvPr>
            <p:ph type="subTitle" idx="4"/>
          </p:nvPr>
        </p:nvSpPr>
        <p:spPr>
          <a:xfrm>
            <a:off x="1739500" y="2788213"/>
            <a:ext cx="28326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165" name="Google Shape;3165;p16"/>
          <p:cNvSpPr txBox="1">
            <a:spLocks noGrp="1"/>
          </p:cNvSpPr>
          <p:nvPr>
            <p:ph type="subTitle" idx="5"/>
          </p:nvPr>
        </p:nvSpPr>
        <p:spPr>
          <a:xfrm>
            <a:off x="1739500" y="3560499"/>
            <a:ext cx="2832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166" name="Google Shape;3166;p16"/>
          <p:cNvSpPr txBox="1">
            <a:spLocks noGrp="1"/>
          </p:cNvSpPr>
          <p:nvPr>
            <p:ph type="subTitle" idx="6"/>
          </p:nvPr>
        </p:nvSpPr>
        <p:spPr>
          <a:xfrm>
            <a:off x="1739500" y="3912025"/>
            <a:ext cx="28326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_2_2">
    <p:spTree>
      <p:nvGrpSpPr>
        <p:cNvPr id="1" name="Shape 3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8" name="Google Shape;3168;p17"/>
          <p:cNvGrpSpPr/>
          <p:nvPr/>
        </p:nvGrpSpPr>
        <p:grpSpPr>
          <a:xfrm>
            <a:off x="-529139" y="21377"/>
            <a:ext cx="3059215" cy="5100745"/>
            <a:chOff x="-3483" y="167576"/>
            <a:chExt cx="3059215" cy="5100745"/>
          </a:xfrm>
        </p:grpSpPr>
        <p:sp>
          <p:nvSpPr>
            <p:cNvPr id="3169" name="Google Shape;3169;p17"/>
            <p:cNvSpPr/>
            <p:nvPr/>
          </p:nvSpPr>
          <p:spPr>
            <a:xfrm rot="10800000" flipH="1">
              <a:off x="-3483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17"/>
            <p:cNvSpPr/>
            <p:nvPr/>
          </p:nvSpPr>
          <p:spPr>
            <a:xfrm rot="10800000" flipH="1">
              <a:off x="465088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17"/>
            <p:cNvSpPr/>
            <p:nvPr/>
          </p:nvSpPr>
          <p:spPr>
            <a:xfrm rot="10800000" flipH="1">
              <a:off x="932470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17"/>
            <p:cNvSpPr/>
            <p:nvPr/>
          </p:nvSpPr>
          <p:spPr>
            <a:xfrm rot="10800000" flipH="1">
              <a:off x="1399851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17"/>
            <p:cNvSpPr/>
            <p:nvPr/>
          </p:nvSpPr>
          <p:spPr>
            <a:xfrm rot="10800000" flipH="1">
              <a:off x="1867232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17"/>
            <p:cNvSpPr/>
            <p:nvPr/>
          </p:nvSpPr>
          <p:spPr>
            <a:xfrm rot="10800000" flipH="1">
              <a:off x="2334614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17"/>
            <p:cNvSpPr/>
            <p:nvPr/>
          </p:nvSpPr>
          <p:spPr>
            <a:xfrm rot="10800000" flipH="1">
              <a:off x="2801950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17"/>
            <p:cNvSpPr/>
            <p:nvPr/>
          </p:nvSpPr>
          <p:spPr>
            <a:xfrm rot="10800000" flipH="1">
              <a:off x="230802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17"/>
            <p:cNvSpPr/>
            <p:nvPr/>
          </p:nvSpPr>
          <p:spPr>
            <a:xfrm rot="10800000" flipH="1">
              <a:off x="698184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17"/>
            <p:cNvSpPr/>
            <p:nvPr/>
          </p:nvSpPr>
          <p:spPr>
            <a:xfrm rot="10800000" flipH="1">
              <a:off x="1165565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17"/>
            <p:cNvSpPr/>
            <p:nvPr/>
          </p:nvSpPr>
          <p:spPr>
            <a:xfrm rot="10800000" flipH="1">
              <a:off x="1632901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17"/>
            <p:cNvSpPr/>
            <p:nvPr/>
          </p:nvSpPr>
          <p:spPr>
            <a:xfrm rot="10800000" flipH="1">
              <a:off x="2100283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17"/>
            <p:cNvSpPr/>
            <p:nvPr/>
          </p:nvSpPr>
          <p:spPr>
            <a:xfrm rot="10800000" flipH="1">
              <a:off x="2567664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17"/>
            <p:cNvSpPr/>
            <p:nvPr/>
          </p:nvSpPr>
          <p:spPr>
            <a:xfrm rot="10800000" flipH="1">
              <a:off x="114255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17"/>
            <p:cNvSpPr/>
            <p:nvPr/>
          </p:nvSpPr>
          <p:spPr>
            <a:xfrm rot="10800000" flipH="1">
              <a:off x="581636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17"/>
            <p:cNvSpPr/>
            <p:nvPr/>
          </p:nvSpPr>
          <p:spPr>
            <a:xfrm rot="10800000" flipH="1">
              <a:off x="1049017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17"/>
            <p:cNvSpPr/>
            <p:nvPr/>
          </p:nvSpPr>
          <p:spPr>
            <a:xfrm rot="10800000" flipH="1">
              <a:off x="1516399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17"/>
            <p:cNvSpPr/>
            <p:nvPr/>
          </p:nvSpPr>
          <p:spPr>
            <a:xfrm rot="10800000" flipH="1">
              <a:off x="1984970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17"/>
            <p:cNvSpPr/>
            <p:nvPr/>
          </p:nvSpPr>
          <p:spPr>
            <a:xfrm rot="10800000" flipH="1">
              <a:off x="2452352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17"/>
            <p:cNvSpPr/>
            <p:nvPr/>
          </p:nvSpPr>
          <p:spPr>
            <a:xfrm rot="10800000" flipH="1">
              <a:off x="348540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17"/>
            <p:cNvSpPr/>
            <p:nvPr/>
          </p:nvSpPr>
          <p:spPr>
            <a:xfrm rot="10800000" flipH="1">
              <a:off x="815922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17"/>
            <p:cNvSpPr/>
            <p:nvPr/>
          </p:nvSpPr>
          <p:spPr>
            <a:xfrm rot="10800000" flipH="1">
              <a:off x="1283303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17"/>
            <p:cNvSpPr/>
            <p:nvPr/>
          </p:nvSpPr>
          <p:spPr>
            <a:xfrm rot="10800000" flipH="1">
              <a:off x="1750685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17"/>
            <p:cNvSpPr/>
            <p:nvPr/>
          </p:nvSpPr>
          <p:spPr>
            <a:xfrm rot="10800000" flipH="1">
              <a:off x="2218066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17"/>
            <p:cNvSpPr/>
            <p:nvPr/>
          </p:nvSpPr>
          <p:spPr>
            <a:xfrm rot="10800000" flipH="1">
              <a:off x="2685447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17"/>
            <p:cNvSpPr/>
            <p:nvPr/>
          </p:nvSpPr>
          <p:spPr>
            <a:xfrm rot="10800000" flipH="1">
              <a:off x="114255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17"/>
            <p:cNvSpPr/>
            <p:nvPr/>
          </p:nvSpPr>
          <p:spPr>
            <a:xfrm rot="10800000" flipH="1">
              <a:off x="581636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17"/>
            <p:cNvSpPr/>
            <p:nvPr/>
          </p:nvSpPr>
          <p:spPr>
            <a:xfrm rot="10800000" flipH="1">
              <a:off x="1049017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17"/>
            <p:cNvSpPr/>
            <p:nvPr/>
          </p:nvSpPr>
          <p:spPr>
            <a:xfrm rot="10800000" flipH="1">
              <a:off x="1516399" y="45878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17"/>
            <p:cNvSpPr/>
            <p:nvPr/>
          </p:nvSpPr>
          <p:spPr>
            <a:xfrm rot="10800000" flipH="1">
              <a:off x="348540" y="45878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17"/>
            <p:cNvSpPr/>
            <p:nvPr/>
          </p:nvSpPr>
          <p:spPr>
            <a:xfrm rot="10800000" flipH="1">
              <a:off x="815922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17"/>
            <p:cNvSpPr/>
            <p:nvPr/>
          </p:nvSpPr>
          <p:spPr>
            <a:xfrm rot="10800000" flipH="1">
              <a:off x="1283303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17"/>
            <p:cNvSpPr/>
            <p:nvPr/>
          </p:nvSpPr>
          <p:spPr>
            <a:xfrm rot="10800000" flipH="1">
              <a:off x="1750685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17"/>
            <p:cNvSpPr/>
            <p:nvPr/>
          </p:nvSpPr>
          <p:spPr>
            <a:xfrm rot="10800000" flipH="1">
              <a:off x="-3483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17"/>
            <p:cNvSpPr/>
            <p:nvPr/>
          </p:nvSpPr>
          <p:spPr>
            <a:xfrm rot="10800000" flipH="1">
              <a:off x="465088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17"/>
            <p:cNvSpPr/>
            <p:nvPr/>
          </p:nvSpPr>
          <p:spPr>
            <a:xfrm rot="10800000" flipH="1">
              <a:off x="932470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17"/>
            <p:cNvSpPr/>
            <p:nvPr/>
          </p:nvSpPr>
          <p:spPr>
            <a:xfrm rot="10800000" flipH="1">
              <a:off x="1399851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17"/>
            <p:cNvSpPr/>
            <p:nvPr/>
          </p:nvSpPr>
          <p:spPr>
            <a:xfrm rot="10800000" flipH="1">
              <a:off x="1867232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17"/>
            <p:cNvSpPr/>
            <p:nvPr/>
          </p:nvSpPr>
          <p:spPr>
            <a:xfrm rot="10800000" flipH="1">
              <a:off x="2334614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17"/>
            <p:cNvSpPr/>
            <p:nvPr/>
          </p:nvSpPr>
          <p:spPr>
            <a:xfrm rot="10800000" flipH="1">
              <a:off x="230802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17"/>
            <p:cNvSpPr/>
            <p:nvPr/>
          </p:nvSpPr>
          <p:spPr>
            <a:xfrm rot="10800000" flipH="1">
              <a:off x="698184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17"/>
            <p:cNvSpPr/>
            <p:nvPr/>
          </p:nvSpPr>
          <p:spPr>
            <a:xfrm rot="10800000" flipH="1">
              <a:off x="1165565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17"/>
            <p:cNvSpPr/>
            <p:nvPr/>
          </p:nvSpPr>
          <p:spPr>
            <a:xfrm rot="10800000" flipH="1">
              <a:off x="1632901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17"/>
            <p:cNvSpPr/>
            <p:nvPr/>
          </p:nvSpPr>
          <p:spPr>
            <a:xfrm rot="10800000" flipH="1">
              <a:off x="2100283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17"/>
            <p:cNvSpPr/>
            <p:nvPr/>
          </p:nvSpPr>
          <p:spPr>
            <a:xfrm rot="10800000" flipH="1">
              <a:off x="2567664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17"/>
            <p:cNvSpPr/>
            <p:nvPr/>
          </p:nvSpPr>
          <p:spPr>
            <a:xfrm rot="10800000" flipH="1">
              <a:off x="114255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17"/>
            <p:cNvSpPr/>
            <p:nvPr/>
          </p:nvSpPr>
          <p:spPr>
            <a:xfrm rot="10800000" flipH="1">
              <a:off x="581636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17"/>
            <p:cNvSpPr/>
            <p:nvPr/>
          </p:nvSpPr>
          <p:spPr>
            <a:xfrm rot="10800000" flipH="1">
              <a:off x="1049017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17"/>
            <p:cNvSpPr/>
            <p:nvPr/>
          </p:nvSpPr>
          <p:spPr>
            <a:xfrm rot="10800000" flipH="1">
              <a:off x="1516399" y="162717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17"/>
            <p:cNvSpPr/>
            <p:nvPr/>
          </p:nvSpPr>
          <p:spPr>
            <a:xfrm rot="10800000" flipH="1">
              <a:off x="1984970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17"/>
            <p:cNvSpPr/>
            <p:nvPr/>
          </p:nvSpPr>
          <p:spPr>
            <a:xfrm rot="10800000" flipH="1">
              <a:off x="2452352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17"/>
            <p:cNvSpPr/>
            <p:nvPr/>
          </p:nvSpPr>
          <p:spPr>
            <a:xfrm rot="10800000" flipH="1">
              <a:off x="348540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17"/>
            <p:cNvSpPr/>
            <p:nvPr/>
          </p:nvSpPr>
          <p:spPr>
            <a:xfrm rot="10800000" flipH="1">
              <a:off x="815922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17"/>
            <p:cNvSpPr/>
            <p:nvPr/>
          </p:nvSpPr>
          <p:spPr>
            <a:xfrm rot="10800000" flipH="1">
              <a:off x="1283303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17"/>
            <p:cNvSpPr/>
            <p:nvPr/>
          </p:nvSpPr>
          <p:spPr>
            <a:xfrm rot="10800000" flipH="1">
              <a:off x="1750685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17"/>
            <p:cNvSpPr/>
            <p:nvPr/>
          </p:nvSpPr>
          <p:spPr>
            <a:xfrm rot="10800000" flipH="1">
              <a:off x="2218066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17"/>
            <p:cNvSpPr/>
            <p:nvPr/>
          </p:nvSpPr>
          <p:spPr>
            <a:xfrm rot="10800000" flipH="1">
              <a:off x="114255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17"/>
            <p:cNvSpPr/>
            <p:nvPr/>
          </p:nvSpPr>
          <p:spPr>
            <a:xfrm rot="10800000" flipH="1">
              <a:off x="581636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17"/>
            <p:cNvSpPr/>
            <p:nvPr/>
          </p:nvSpPr>
          <p:spPr>
            <a:xfrm rot="10800000" flipH="1">
              <a:off x="1049017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17"/>
            <p:cNvSpPr/>
            <p:nvPr/>
          </p:nvSpPr>
          <p:spPr>
            <a:xfrm rot="10800000" flipH="1">
              <a:off x="1516399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17"/>
            <p:cNvSpPr/>
            <p:nvPr/>
          </p:nvSpPr>
          <p:spPr>
            <a:xfrm rot="10800000" flipH="1">
              <a:off x="1984970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17"/>
            <p:cNvSpPr/>
            <p:nvPr/>
          </p:nvSpPr>
          <p:spPr>
            <a:xfrm rot="10800000" flipH="1">
              <a:off x="2452352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17"/>
            <p:cNvSpPr/>
            <p:nvPr/>
          </p:nvSpPr>
          <p:spPr>
            <a:xfrm rot="10800000" flipH="1">
              <a:off x="348540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17"/>
            <p:cNvSpPr/>
            <p:nvPr/>
          </p:nvSpPr>
          <p:spPr>
            <a:xfrm rot="10800000" flipH="1">
              <a:off x="815922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17"/>
            <p:cNvSpPr/>
            <p:nvPr/>
          </p:nvSpPr>
          <p:spPr>
            <a:xfrm rot="10800000" flipH="1">
              <a:off x="1283303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17"/>
            <p:cNvSpPr/>
            <p:nvPr/>
          </p:nvSpPr>
          <p:spPr>
            <a:xfrm rot="10800000" flipH="1">
              <a:off x="1750685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17"/>
            <p:cNvSpPr/>
            <p:nvPr/>
          </p:nvSpPr>
          <p:spPr>
            <a:xfrm rot="10800000" flipH="1">
              <a:off x="2218066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17"/>
            <p:cNvSpPr/>
            <p:nvPr/>
          </p:nvSpPr>
          <p:spPr>
            <a:xfrm rot="10800000" flipH="1">
              <a:off x="-3483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17"/>
            <p:cNvSpPr/>
            <p:nvPr/>
          </p:nvSpPr>
          <p:spPr>
            <a:xfrm rot="10800000" flipH="1">
              <a:off x="465088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17"/>
            <p:cNvSpPr/>
            <p:nvPr/>
          </p:nvSpPr>
          <p:spPr>
            <a:xfrm rot="10800000" flipH="1">
              <a:off x="932470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17"/>
            <p:cNvSpPr/>
            <p:nvPr/>
          </p:nvSpPr>
          <p:spPr>
            <a:xfrm rot="10800000" flipH="1">
              <a:off x="1399851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17"/>
            <p:cNvSpPr/>
            <p:nvPr/>
          </p:nvSpPr>
          <p:spPr>
            <a:xfrm rot="10800000" flipH="1">
              <a:off x="1867232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17"/>
            <p:cNvSpPr/>
            <p:nvPr/>
          </p:nvSpPr>
          <p:spPr>
            <a:xfrm rot="10800000" flipH="1">
              <a:off x="2334614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17"/>
            <p:cNvSpPr/>
            <p:nvPr/>
          </p:nvSpPr>
          <p:spPr>
            <a:xfrm rot="10800000" flipH="1">
              <a:off x="230802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17"/>
            <p:cNvSpPr/>
            <p:nvPr/>
          </p:nvSpPr>
          <p:spPr>
            <a:xfrm rot="10800000" flipH="1">
              <a:off x="698184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17"/>
            <p:cNvSpPr/>
            <p:nvPr/>
          </p:nvSpPr>
          <p:spPr>
            <a:xfrm rot="10800000" flipH="1">
              <a:off x="1165565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17"/>
            <p:cNvSpPr/>
            <p:nvPr/>
          </p:nvSpPr>
          <p:spPr>
            <a:xfrm rot="10800000" flipH="1">
              <a:off x="1632901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17"/>
            <p:cNvSpPr/>
            <p:nvPr/>
          </p:nvSpPr>
          <p:spPr>
            <a:xfrm rot="10800000" flipH="1">
              <a:off x="2100283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17"/>
            <p:cNvSpPr/>
            <p:nvPr/>
          </p:nvSpPr>
          <p:spPr>
            <a:xfrm rot="10800000" flipH="1">
              <a:off x="2567664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17"/>
            <p:cNvSpPr/>
            <p:nvPr/>
          </p:nvSpPr>
          <p:spPr>
            <a:xfrm rot="10800000" flipH="1">
              <a:off x="114255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17"/>
            <p:cNvSpPr/>
            <p:nvPr/>
          </p:nvSpPr>
          <p:spPr>
            <a:xfrm rot="10800000" flipH="1">
              <a:off x="581636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17"/>
            <p:cNvSpPr/>
            <p:nvPr/>
          </p:nvSpPr>
          <p:spPr>
            <a:xfrm rot="10800000" flipH="1">
              <a:off x="1049017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17"/>
            <p:cNvSpPr/>
            <p:nvPr/>
          </p:nvSpPr>
          <p:spPr>
            <a:xfrm rot="10800000" flipH="1">
              <a:off x="1516399" y="250316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17"/>
            <p:cNvSpPr/>
            <p:nvPr/>
          </p:nvSpPr>
          <p:spPr>
            <a:xfrm rot="10800000" flipH="1">
              <a:off x="1984970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17"/>
            <p:cNvSpPr/>
            <p:nvPr/>
          </p:nvSpPr>
          <p:spPr>
            <a:xfrm rot="10800000" flipH="1">
              <a:off x="2452352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17"/>
            <p:cNvSpPr/>
            <p:nvPr/>
          </p:nvSpPr>
          <p:spPr>
            <a:xfrm rot="10800000" flipH="1">
              <a:off x="348540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17"/>
            <p:cNvSpPr/>
            <p:nvPr/>
          </p:nvSpPr>
          <p:spPr>
            <a:xfrm rot="10800000" flipH="1">
              <a:off x="815922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17"/>
            <p:cNvSpPr/>
            <p:nvPr/>
          </p:nvSpPr>
          <p:spPr>
            <a:xfrm rot="10800000" flipH="1">
              <a:off x="1283303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17"/>
            <p:cNvSpPr/>
            <p:nvPr/>
          </p:nvSpPr>
          <p:spPr>
            <a:xfrm rot="10800000" flipH="1">
              <a:off x="1750685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17"/>
            <p:cNvSpPr/>
            <p:nvPr/>
          </p:nvSpPr>
          <p:spPr>
            <a:xfrm rot="10800000" flipH="1">
              <a:off x="2218066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17"/>
            <p:cNvSpPr/>
            <p:nvPr/>
          </p:nvSpPr>
          <p:spPr>
            <a:xfrm rot="10800000" flipH="1">
              <a:off x="114255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17"/>
            <p:cNvSpPr/>
            <p:nvPr/>
          </p:nvSpPr>
          <p:spPr>
            <a:xfrm rot="10800000" flipH="1">
              <a:off x="581636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17"/>
            <p:cNvSpPr/>
            <p:nvPr/>
          </p:nvSpPr>
          <p:spPr>
            <a:xfrm rot="10800000" flipH="1">
              <a:off x="1049017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17"/>
            <p:cNvSpPr/>
            <p:nvPr/>
          </p:nvSpPr>
          <p:spPr>
            <a:xfrm rot="10800000" flipH="1">
              <a:off x="1516399" y="221077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17"/>
            <p:cNvSpPr/>
            <p:nvPr/>
          </p:nvSpPr>
          <p:spPr>
            <a:xfrm rot="10800000" flipH="1">
              <a:off x="1984970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17"/>
            <p:cNvSpPr/>
            <p:nvPr/>
          </p:nvSpPr>
          <p:spPr>
            <a:xfrm rot="10800000" flipH="1">
              <a:off x="2452352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17"/>
            <p:cNvSpPr/>
            <p:nvPr/>
          </p:nvSpPr>
          <p:spPr>
            <a:xfrm rot="10800000" flipH="1">
              <a:off x="348540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17"/>
            <p:cNvSpPr/>
            <p:nvPr/>
          </p:nvSpPr>
          <p:spPr>
            <a:xfrm rot="10800000" flipH="1">
              <a:off x="815922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17"/>
            <p:cNvSpPr/>
            <p:nvPr/>
          </p:nvSpPr>
          <p:spPr>
            <a:xfrm rot="10800000" flipH="1">
              <a:off x="1283303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17"/>
            <p:cNvSpPr/>
            <p:nvPr/>
          </p:nvSpPr>
          <p:spPr>
            <a:xfrm rot="10800000" flipH="1">
              <a:off x="1750685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17"/>
            <p:cNvSpPr/>
            <p:nvPr/>
          </p:nvSpPr>
          <p:spPr>
            <a:xfrm rot="10800000" flipH="1">
              <a:off x="2218066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17"/>
            <p:cNvSpPr/>
            <p:nvPr/>
          </p:nvSpPr>
          <p:spPr>
            <a:xfrm rot="10800000" flipH="1">
              <a:off x="-3483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17"/>
            <p:cNvSpPr/>
            <p:nvPr/>
          </p:nvSpPr>
          <p:spPr>
            <a:xfrm rot="10800000" flipH="1">
              <a:off x="465088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17"/>
            <p:cNvSpPr/>
            <p:nvPr/>
          </p:nvSpPr>
          <p:spPr>
            <a:xfrm rot="10800000" flipH="1">
              <a:off x="932470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17"/>
            <p:cNvSpPr/>
            <p:nvPr/>
          </p:nvSpPr>
          <p:spPr>
            <a:xfrm rot="10800000" flipH="1">
              <a:off x="1399851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17"/>
            <p:cNvSpPr/>
            <p:nvPr/>
          </p:nvSpPr>
          <p:spPr>
            <a:xfrm rot="10800000" flipH="1">
              <a:off x="1867232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17"/>
            <p:cNvSpPr/>
            <p:nvPr/>
          </p:nvSpPr>
          <p:spPr>
            <a:xfrm rot="10800000" flipH="1">
              <a:off x="2334614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17"/>
            <p:cNvSpPr/>
            <p:nvPr/>
          </p:nvSpPr>
          <p:spPr>
            <a:xfrm rot="10800000" flipH="1">
              <a:off x="230802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17"/>
            <p:cNvSpPr/>
            <p:nvPr/>
          </p:nvSpPr>
          <p:spPr>
            <a:xfrm rot="10800000" flipH="1">
              <a:off x="698184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17"/>
            <p:cNvSpPr/>
            <p:nvPr/>
          </p:nvSpPr>
          <p:spPr>
            <a:xfrm rot="10800000" flipH="1">
              <a:off x="1165565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17"/>
            <p:cNvSpPr/>
            <p:nvPr/>
          </p:nvSpPr>
          <p:spPr>
            <a:xfrm rot="10800000" flipH="1">
              <a:off x="1632901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17"/>
            <p:cNvSpPr/>
            <p:nvPr/>
          </p:nvSpPr>
          <p:spPr>
            <a:xfrm rot="10800000" flipH="1">
              <a:off x="2100283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17"/>
            <p:cNvSpPr/>
            <p:nvPr/>
          </p:nvSpPr>
          <p:spPr>
            <a:xfrm rot="10800000" flipH="1">
              <a:off x="2567664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17"/>
            <p:cNvSpPr/>
            <p:nvPr/>
          </p:nvSpPr>
          <p:spPr>
            <a:xfrm rot="10800000" flipH="1">
              <a:off x="114255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17"/>
            <p:cNvSpPr/>
            <p:nvPr/>
          </p:nvSpPr>
          <p:spPr>
            <a:xfrm rot="10800000" flipH="1">
              <a:off x="581636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17"/>
            <p:cNvSpPr/>
            <p:nvPr/>
          </p:nvSpPr>
          <p:spPr>
            <a:xfrm rot="10800000" flipH="1">
              <a:off x="1049017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17"/>
            <p:cNvSpPr/>
            <p:nvPr/>
          </p:nvSpPr>
          <p:spPr>
            <a:xfrm rot="10800000" flipH="1">
              <a:off x="1516399" y="337916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17"/>
            <p:cNvSpPr/>
            <p:nvPr/>
          </p:nvSpPr>
          <p:spPr>
            <a:xfrm rot="10800000" flipH="1">
              <a:off x="348540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17"/>
            <p:cNvSpPr/>
            <p:nvPr/>
          </p:nvSpPr>
          <p:spPr>
            <a:xfrm rot="10800000" flipH="1">
              <a:off x="815922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17"/>
            <p:cNvSpPr/>
            <p:nvPr/>
          </p:nvSpPr>
          <p:spPr>
            <a:xfrm rot="10800000" flipH="1">
              <a:off x="1283303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17"/>
            <p:cNvSpPr/>
            <p:nvPr/>
          </p:nvSpPr>
          <p:spPr>
            <a:xfrm rot="10800000" flipH="1">
              <a:off x="1750685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17"/>
            <p:cNvSpPr/>
            <p:nvPr/>
          </p:nvSpPr>
          <p:spPr>
            <a:xfrm rot="10800000" flipH="1">
              <a:off x="114255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17"/>
            <p:cNvSpPr/>
            <p:nvPr/>
          </p:nvSpPr>
          <p:spPr>
            <a:xfrm rot="10800000" flipH="1">
              <a:off x="581636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17"/>
            <p:cNvSpPr/>
            <p:nvPr/>
          </p:nvSpPr>
          <p:spPr>
            <a:xfrm rot="10800000" flipH="1">
              <a:off x="1049017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17"/>
            <p:cNvSpPr/>
            <p:nvPr/>
          </p:nvSpPr>
          <p:spPr>
            <a:xfrm rot="10800000" flipH="1">
              <a:off x="1516399" y="30867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17"/>
            <p:cNvSpPr/>
            <p:nvPr/>
          </p:nvSpPr>
          <p:spPr>
            <a:xfrm rot="10800000" flipH="1">
              <a:off x="1984970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17"/>
            <p:cNvSpPr/>
            <p:nvPr/>
          </p:nvSpPr>
          <p:spPr>
            <a:xfrm rot="10800000" flipH="1">
              <a:off x="2452352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17"/>
            <p:cNvSpPr/>
            <p:nvPr/>
          </p:nvSpPr>
          <p:spPr>
            <a:xfrm rot="10800000" flipH="1">
              <a:off x="348540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17"/>
            <p:cNvSpPr/>
            <p:nvPr/>
          </p:nvSpPr>
          <p:spPr>
            <a:xfrm rot="10800000" flipH="1">
              <a:off x="815922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17"/>
            <p:cNvSpPr/>
            <p:nvPr/>
          </p:nvSpPr>
          <p:spPr>
            <a:xfrm rot="10800000" flipH="1">
              <a:off x="1283303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17"/>
            <p:cNvSpPr/>
            <p:nvPr/>
          </p:nvSpPr>
          <p:spPr>
            <a:xfrm rot="10800000" flipH="1">
              <a:off x="1750685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17"/>
            <p:cNvSpPr/>
            <p:nvPr/>
          </p:nvSpPr>
          <p:spPr>
            <a:xfrm rot="10800000" flipH="1">
              <a:off x="2218066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17"/>
            <p:cNvSpPr/>
            <p:nvPr/>
          </p:nvSpPr>
          <p:spPr>
            <a:xfrm rot="10800000" flipH="1">
              <a:off x="-3483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17"/>
            <p:cNvSpPr/>
            <p:nvPr/>
          </p:nvSpPr>
          <p:spPr>
            <a:xfrm rot="10800000" flipH="1">
              <a:off x="465088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17"/>
            <p:cNvSpPr/>
            <p:nvPr/>
          </p:nvSpPr>
          <p:spPr>
            <a:xfrm rot="10800000" flipH="1">
              <a:off x="932470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17"/>
            <p:cNvSpPr/>
            <p:nvPr/>
          </p:nvSpPr>
          <p:spPr>
            <a:xfrm rot="10800000" flipH="1">
              <a:off x="1399851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17"/>
            <p:cNvSpPr/>
            <p:nvPr/>
          </p:nvSpPr>
          <p:spPr>
            <a:xfrm rot="10800000" flipH="1">
              <a:off x="1867232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17"/>
            <p:cNvSpPr/>
            <p:nvPr/>
          </p:nvSpPr>
          <p:spPr>
            <a:xfrm rot="10800000" flipH="1">
              <a:off x="2334614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17"/>
            <p:cNvSpPr/>
            <p:nvPr/>
          </p:nvSpPr>
          <p:spPr>
            <a:xfrm rot="10800000" flipH="1">
              <a:off x="230802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17"/>
            <p:cNvSpPr/>
            <p:nvPr/>
          </p:nvSpPr>
          <p:spPr>
            <a:xfrm rot="10800000" flipH="1">
              <a:off x="698184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17"/>
            <p:cNvSpPr/>
            <p:nvPr/>
          </p:nvSpPr>
          <p:spPr>
            <a:xfrm rot="10800000" flipH="1">
              <a:off x="1165565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17"/>
            <p:cNvSpPr/>
            <p:nvPr/>
          </p:nvSpPr>
          <p:spPr>
            <a:xfrm rot="10800000" flipH="1">
              <a:off x="1632901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17"/>
            <p:cNvSpPr/>
            <p:nvPr/>
          </p:nvSpPr>
          <p:spPr>
            <a:xfrm rot="10800000" flipH="1">
              <a:off x="2100283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17"/>
            <p:cNvSpPr/>
            <p:nvPr/>
          </p:nvSpPr>
          <p:spPr>
            <a:xfrm rot="10800000" flipH="1">
              <a:off x="2567664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17"/>
            <p:cNvSpPr/>
            <p:nvPr/>
          </p:nvSpPr>
          <p:spPr>
            <a:xfrm rot="10800000" flipH="1">
              <a:off x="114255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17"/>
            <p:cNvSpPr/>
            <p:nvPr/>
          </p:nvSpPr>
          <p:spPr>
            <a:xfrm rot="10800000" flipH="1">
              <a:off x="581636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17"/>
            <p:cNvSpPr/>
            <p:nvPr/>
          </p:nvSpPr>
          <p:spPr>
            <a:xfrm rot="10800000" flipH="1">
              <a:off x="1049017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17"/>
            <p:cNvSpPr/>
            <p:nvPr/>
          </p:nvSpPr>
          <p:spPr>
            <a:xfrm rot="10800000" flipH="1">
              <a:off x="1516399" y="42551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17"/>
            <p:cNvSpPr/>
            <p:nvPr/>
          </p:nvSpPr>
          <p:spPr>
            <a:xfrm rot="10800000" flipH="1">
              <a:off x="1984970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17"/>
            <p:cNvSpPr/>
            <p:nvPr/>
          </p:nvSpPr>
          <p:spPr>
            <a:xfrm rot="10800000" flipH="1">
              <a:off x="2452352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17"/>
            <p:cNvSpPr/>
            <p:nvPr/>
          </p:nvSpPr>
          <p:spPr>
            <a:xfrm rot="10800000" flipH="1">
              <a:off x="348540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17"/>
            <p:cNvSpPr/>
            <p:nvPr/>
          </p:nvSpPr>
          <p:spPr>
            <a:xfrm rot="10800000" flipH="1">
              <a:off x="815922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17"/>
            <p:cNvSpPr/>
            <p:nvPr/>
          </p:nvSpPr>
          <p:spPr>
            <a:xfrm rot="10800000" flipH="1">
              <a:off x="1283303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17"/>
            <p:cNvSpPr/>
            <p:nvPr/>
          </p:nvSpPr>
          <p:spPr>
            <a:xfrm rot="10800000" flipH="1">
              <a:off x="1750685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17"/>
            <p:cNvSpPr/>
            <p:nvPr/>
          </p:nvSpPr>
          <p:spPr>
            <a:xfrm rot="10800000" flipH="1">
              <a:off x="2218066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17"/>
            <p:cNvSpPr/>
            <p:nvPr/>
          </p:nvSpPr>
          <p:spPr>
            <a:xfrm rot="10800000" flipH="1">
              <a:off x="114255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17"/>
            <p:cNvSpPr/>
            <p:nvPr/>
          </p:nvSpPr>
          <p:spPr>
            <a:xfrm rot="10800000" flipH="1">
              <a:off x="581636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17"/>
            <p:cNvSpPr/>
            <p:nvPr/>
          </p:nvSpPr>
          <p:spPr>
            <a:xfrm rot="10800000" flipH="1">
              <a:off x="1049017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17"/>
            <p:cNvSpPr/>
            <p:nvPr/>
          </p:nvSpPr>
          <p:spPr>
            <a:xfrm rot="10800000" flipH="1">
              <a:off x="1516399" y="39627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17"/>
            <p:cNvSpPr/>
            <p:nvPr/>
          </p:nvSpPr>
          <p:spPr>
            <a:xfrm rot="10800000" flipH="1">
              <a:off x="1984970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17"/>
            <p:cNvSpPr/>
            <p:nvPr/>
          </p:nvSpPr>
          <p:spPr>
            <a:xfrm rot="10800000" flipH="1">
              <a:off x="2452352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17"/>
            <p:cNvSpPr/>
            <p:nvPr/>
          </p:nvSpPr>
          <p:spPr>
            <a:xfrm rot="10800000" flipH="1">
              <a:off x="348540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17"/>
            <p:cNvSpPr/>
            <p:nvPr/>
          </p:nvSpPr>
          <p:spPr>
            <a:xfrm rot="10800000" flipH="1">
              <a:off x="815922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17"/>
            <p:cNvSpPr/>
            <p:nvPr/>
          </p:nvSpPr>
          <p:spPr>
            <a:xfrm rot="10800000" flipH="1">
              <a:off x="1283303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17"/>
            <p:cNvSpPr/>
            <p:nvPr/>
          </p:nvSpPr>
          <p:spPr>
            <a:xfrm rot="10800000" flipH="1">
              <a:off x="1750685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17"/>
            <p:cNvSpPr/>
            <p:nvPr/>
          </p:nvSpPr>
          <p:spPr>
            <a:xfrm rot="10800000" flipH="1">
              <a:off x="2218066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17"/>
            <p:cNvSpPr/>
            <p:nvPr/>
          </p:nvSpPr>
          <p:spPr>
            <a:xfrm rot="10800000" flipH="1">
              <a:off x="-3483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17"/>
            <p:cNvSpPr/>
            <p:nvPr/>
          </p:nvSpPr>
          <p:spPr>
            <a:xfrm rot="10800000" flipH="1">
              <a:off x="465088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17"/>
            <p:cNvSpPr/>
            <p:nvPr/>
          </p:nvSpPr>
          <p:spPr>
            <a:xfrm rot="10800000" flipH="1">
              <a:off x="932470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17"/>
            <p:cNvSpPr/>
            <p:nvPr/>
          </p:nvSpPr>
          <p:spPr>
            <a:xfrm rot="10800000" flipH="1">
              <a:off x="1399851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17"/>
            <p:cNvSpPr/>
            <p:nvPr/>
          </p:nvSpPr>
          <p:spPr>
            <a:xfrm rot="10800000" flipH="1">
              <a:off x="1867232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17"/>
            <p:cNvSpPr/>
            <p:nvPr/>
          </p:nvSpPr>
          <p:spPr>
            <a:xfrm rot="10800000" flipH="1">
              <a:off x="230802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17"/>
            <p:cNvSpPr/>
            <p:nvPr/>
          </p:nvSpPr>
          <p:spPr>
            <a:xfrm rot="10800000" flipH="1">
              <a:off x="698184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17"/>
            <p:cNvSpPr/>
            <p:nvPr/>
          </p:nvSpPr>
          <p:spPr>
            <a:xfrm rot="10800000" flipH="1">
              <a:off x="1165565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17"/>
            <p:cNvSpPr/>
            <p:nvPr/>
          </p:nvSpPr>
          <p:spPr>
            <a:xfrm rot="10800000" flipH="1">
              <a:off x="1632901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17"/>
            <p:cNvSpPr/>
            <p:nvPr/>
          </p:nvSpPr>
          <p:spPr>
            <a:xfrm rot="10800000" flipH="1">
              <a:off x="114255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17"/>
            <p:cNvSpPr/>
            <p:nvPr/>
          </p:nvSpPr>
          <p:spPr>
            <a:xfrm rot="10800000" flipH="1">
              <a:off x="581636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17"/>
            <p:cNvSpPr/>
            <p:nvPr/>
          </p:nvSpPr>
          <p:spPr>
            <a:xfrm rot="10800000" flipH="1">
              <a:off x="1049017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17"/>
            <p:cNvSpPr/>
            <p:nvPr/>
          </p:nvSpPr>
          <p:spPr>
            <a:xfrm rot="10800000" flipH="1">
              <a:off x="1516399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17"/>
            <p:cNvSpPr/>
            <p:nvPr/>
          </p:nvSpPr>
          <p:spPr>
            <a:xfrm rot="10800000" flipH="1">
              <a:off x="1984970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17"/>
            <p:cNvSpPr/>
            <p:nvPr/>
          </p:nvSpPr>
          <p:spPr>
            <a:xfrm rot="10800000" flipH="1">
              <a:off x="2452352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17"/>
            <p:cNvSpPr/>
            <p:nvPr/>
          </p:nvSpPr>
          <p:spPr>
            <a:xfrm rot="10800000" flipH="1">
              <a:off x="2919733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17"/>
            <p:cNvSpPr/>
            <p:nvPr/>
          </p:nvSpPr>
          <p:spPr>
            <a:xfrm rot="10800000" flipH="1">
              <a:off x="348540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17"/>
            <p:cNvSpPr/>
            <p:nvPr/>
          </p:nvSpPr>
          <p:spPr>
            <a:xfrm rot="10800000" flipH="1">
              <a:off x="815922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17"/>
            <p:cNvSpPr/>
            <p:nvPr/>
          </p:nvSpPr>
          <p:spPr>
            <a:xfrm rot="10800000" flipH="1">
              <a:off x="1283303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17"/>
            <p:cNvSpPr/>
            <p:nvPr/>
          </p:nvSpPr>
          <p:spPr>
            <a:xfrm rot="10800000" flipH="1">
              <a:off x="1750685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17"/>
            <p:cNvSpPr/>
            <p:nvPr/>
          </p:nvSpPr>
          <p:spPr>
            <a:xfrm rot="10800000" flipH="1">
              <a:off x="2218066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7"/>
            <p:cNvSpPr/>
            <p:nvPr/>
          </p:nvSpPr>
          <p:spPr>
            <a:xfrm rot="10800000" flipH="1">
              <a:off x="2685447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17"/>
            <p:cNvSpPr/>
            <p:nvPr/>
          </p:nvSpPr>
          <p:spPr>
            <a:xfrm rot="10800000" flipH="1">
              <a:off x="114255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17"/>
            <p:cNvSpPr/>
            <p:nvPr/>
          </p:nvSpPr>
          <p:spPr>
            <a:xfrm rot="10800000" flipH="1">
              <a:off x="581636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17"/>
            <p:cNvSpPr/>
            <p:nvPr/>
          </p:nvSpPr>
          <p:spPr>
            <a:xfrm rot="10800000" flipH="1">
              <a:off x="1049017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17"/>
            <p:cNvSpPr/>
            <p:nvPr/>
          </p:nvSpPr>
          <p:spPr>
            <a:xfrm rot="10800000" flipH="1">
              <a:off x="1516399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17"/>
            <p:cNvSpPr/>
            <p:nvPr/>
          </p:nvSpPr>
          <p:spPr>
            <a:xfrm rot="10800000" flipH="1">
              <a:off x="1984970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17"/>
            <p:cNvSpPr/>
            <p:nvPr/>
          </p:nvSpPr>
          <p:spPr>
            <a:xfrm rot="10800000" flipH="1">
              <a:off x="2452352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7"/>
            <p:cNvSpPr/>
            <p:nvPr/>
          </p:nvSpPr>
          <p:spPr>
            <a:xfrm rot="10800000" flipH="1">
              <a:off x="2919733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7"/>
            <p:cNvSpPr/>
            <p:nvPr/>
          </p:nvSpPr>
          <p:spPr>
            <a:xfrm rot="10800000" flipH="1">
              <a:off x="348540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17"/>
            <p:cNvSpPr/>
            <p:nvPr/>
          </p:nvSpPr>
          <p:spPr>
            <a:xfrm rot="10800000" flipH="1">
              <a:off x="815922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17"/>
            <p:cNvSpPr/>
            <p:nvPr/>
          </p:nvSpPr>
          <p:spPr>
            <a:xfrm rot="10800000" flipH="1">
              <a:off x="1283303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17"/>
            <p:cNvSpPr/>
            <p:nvPr/>
          </p:nvSpPr>
          <p:spPr>
            <a:xfrm rot="10800000" flipH="1">
              <a:off x="1750685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17"/>
            <p:cNvSpPr/>
            <p:nvPr/>
          </p:nvSpPr>
          <p:spPr>
            <a:xfrm rot="10800000" flipH="1">
              <a:off x="2218066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17"/>
            <p:cNvSpPr/>
            <p:nvPr/>
          </p:nvSpPr>
          <p:spPr>
            <a:xfrm rot="10800000" flipH="1">
              <a:off x="2685447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70" name="Google Shape;3370;p17"/>
          <p:cNvPicPr preferRelativeResize="0"/>
          <p:nvPr/>
        </p:nvPicPr>
        <p:blipFill rotWithShape="1">
          <a:blip r:embed="rId2">
            <a:alphaModFix amt="80000"/>
          </a:blip>
          <a:srcRect l="31740" t="19313" b="19313"/>
          <a:stretch/>
        </p:blipFill>
        <p:spPr>
          <a:xfrm>
            <a:off x="0" y="0"/>
            <a:ext cx="64868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1" name="Google Shape;3371;p17"/>
          <p:cNvSpPr txBox="1">
            <a:spLocks noGrp="1"/>
          </p:cNvSpPr>
          <p:nvPr>
            <p:ph type="title"/>
          </p:nvPr>
        </p:nvSpPr>
        <p:spPr>
          <a:xfrm>
            <a:off x="4576850" y="387600"/>
            <a:ext cx="38472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3372" name="Google Shape;3372;p17"/>
          <p:cNvSpPr txBox="1">
            <a:spLocks noGrp="1"/>
          </p:cNvSpPr>
          <p:nvPr>
            <p:ph type="subTitle" idx="1"/>
          </p:nvPr>
        </p:nvSpPr>
        <p:spPr>
          <a:xfrm flipH="1">
            <a:off x="4558872" y="1312875"/>
            <a:ext cx="2832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373" name="Google Shape;3373;p17"/>
          <p:cNvSpPr txBox="1">
            <a:spLocks noGrp="1"/>
          </p:cNvSpPr>
          <p:nvPr>
            <p:ph type="subTitle" idx="2"/>
          </p:nvPr>
        </p:nvSpPr>
        <p:spPr>
          <a:xfrm flipH="1">
            <a:off x="4576845" y="1664401"/>
            <a:ext cx="28326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374" name="Google Shape;3374;p17"/>
          <p:cNvSpPr txBox="1">
            <a:spLocks noGrp="1"/>
          </p:cNvSpPr>
          <p:nvPr>
            <p:ph type="subTitle" idx="3"/>
          </p:nvPr>
        </p:nvSpPr>
        <p:spPr>
          <a:xfrm flipH="1">
            <a:off x="4576845" y="2436691"/>
            <a:ext cx="2832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375" name="Google Shape;3375;p17"/>
          <p:cNvSpPr txBox="1">
            <a:spLocks noGrp="1"/>
          </p:cNvSpPr>
          <p:nvPr>
            <p:ph type="subTitle" idx="4"/>
          </p:nvPr>
        </p:nvSpPr>
        <p:spPr>
          <a:xfrm flipH="1">
            <a:off x="4576845" y="2788213"/>
            <a:ext cx="28326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376" name="Google Shape;3376;p17"/>
          <p:cNvSpPr txBox="1">
            <a:spLocks noGrp="1"/>
          </p:cNvSpPr>
          <p:nvPr>
            <p:ph type="subTitle" idx="5"/>
          </p:nvPr>
        </p:nvSpPr>
        <p:spPr>
          <a:xfrm flipH="1">
            <a:off x="4576845" y="3560499"/>
            <a:ext cx="2832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377" name="Google Shape;3377;p17"/>
          <p:cNvSpPr txBox="1">
            <a:spLocks noGrp="1"/>
          </p:cNvSpPr>
          <p:nvPr>
            <p:ph type="subTitle" idx="6"/>
          </p:nvPr>
        </p:nvSpPr>
        <p:spPr>
          <a:xfrm flipH="1">
            <a:off x="4576845" y="3912025"/>
            <a:ext cx="28326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_1_4_2_1_1_1">
    <p:spTree>
      <p:nvGrpSpPr>
        <p:cNvPr id="1" name="Shape 3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4" name="Google Shape;3594;p19"/>
          <p:cNvGrpSpPr/>
          <p:nvPr/>
        </p:nvGrpSpPr>
        <p:grpSpPr>
          <a:xfrm>
            <a:off x="-60567" y="21377"/>
            <a:ext cx="9148587" cy="5100745"/>
            <a:chOff x="-60567" y="21377"/>
            <a:chExt cx="9148587" cy="5100745"/>
          </a:xfrm>
        </p:grpSpPr>
        <p:grpSp>
          <p:nvGrpSpPr>
            <p:cNvPr id="3595" name="Google Shape;3595;p19"/>
            <p:cNvGrpSpPr/>
            <p:nvPr/>
          </p:nvGrpSpPr>
          <p:grpSpPr>
            <a:xfrm>
              <a:off x="-60567" y="21377"/>
              <a:ext cx="603380" cy="5100745"/>
              <a:chOff x="-60567" y="21377"/>
              <a:chExt cx="603380" cy="5100745"/>
            </a:xfrm>
          </p:grpSpPr>
          <p:sp>
            <p:nvSpPr>
              <p:cNvPr id="3596" name="Google Shape;3596;p19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7" name="Google Shape;3597;p19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8" name="Google Shape;3598;p19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9" name="Google Shape;3599;p19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0" name="Google Shape;3600;p19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1" name="Google Shape;3601;p19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2" name="Google Shape;3602;p19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3" name="Google Shape;3603;p19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4" name="Google Shape;3604;p19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5" name="Google Shape;3605;p19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6" name="Google Shape;3606;p19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7" name="Google Shape;3607;p19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8" name="Google Shape;3608;p19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9" name="Google Shape;3609;p19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0" name="Google Shape;3610;p19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1" name="Google Shape;3611;p19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2" name="Google Shape;3612;p19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3" name="Google Shape;3613;p19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4" name="Google Shape;3614;p19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5" name="Google Shape;3615;p19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6" name="Google Shape;3616;p19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7" name="Google Shape;3617;p19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8" name="Google Shape;3618;p19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9" name="Google Shape;3619;p19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0" name="Google Shape;3620;p19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1" name="Google Shape;3621;p19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2" name="Google Shape;3622;p19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3" name="Google Shape;3623;p19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4" name="Google Shape;3624;p19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5" name="Google Shape;3625;p19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6" name="Google Shape;3626;p19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7" name="Google Shape;3627;p19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8" name="Google Shape;3628;p19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9" name="Google Shape;3629;p19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0" name="Google Shape;3630;p19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1" name="Google Shape;3631;p19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2" name="Google Shape;3632;p19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3" name="Google Shape;3633;p19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34" name="Google Shape;3634;p19"/>
            <p:cNvGrpSpPr/>
            <p:nvPr/>
          </p:nvGrpSpPr>
          <p:grpSpPr>
            <a:xfrm>
              <a:off x="8368091" y="21377"/>
              <a:ext cx="719928" cy="5100745"/>
              <a:chOff x="8368091" y="21377"/>
              <a:chExt cx="719928" cy="5100745"/>
            </a:xfrm>
          </p:grpSpPr>
          <p:sp>
            <p:nvSpPr>
              <p:cNvPr id="3635" name="Google Shape;3635;p19"/>
              <p:cNvSpPr/>
              <p:nvPr/>
            </p:nvSpPr>
            <p:spPr>
              <a:xfrm rot="10800000">
                <a:off x="8835473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6" name="Google Shape;3636;p19"/>
              <p:cNvSpPr/>
              <p:nvPr/>
            </p:nvSpPr>
            <p:spPr>
              <a:xfrm rot="10800000">
                <a:off x="8368091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7" name="Google Shape;3637;p19"/>
              <p:cNvSpPr/>
              <p:nvPr/>
            </p:nvSpPr>
            <p:spPr>
              <a:xfrm rot="10800000">
                <a:off x="860118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8" name="Google Shape;3638;p19"/>
              <p:cNvSpPr/>
              <p:nvPr/>
            </p:nvSpPr>
            <p:spPr>
              <a:xfrm rot="10800000">
                <a:off x="871773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9" name="Google Shape;3639;p19"/>
              <p:cNvSpPr/>
              <p:nvPr/>
            </p:nvSpPr>
            <p:spPr>
              <a:xfrm rot="10800000">
                <a:off x="8950785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0" name="Google Shape;3640;p19"/>
              <p:cNvSpPr/>
              <p:nvPr/>
            </p:nvSpPr>
            <p:spPr>
              <a:xfrm rot="10800000">
                <a:off x="8483404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1" name="Google Shape;3641;p19"/>
              <p:cNvSpPr/>
              <p:nvPr/>
            </p:nvSpPr>
            <p:spPr>
              <a:xfrm rot="10800000">
                <a:off x="871773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2" name="Google Shape;3642;p19"/>
              <p:cNvSpPr/>
              <p:nvPr/>
            </p:nvSpPr>
            <p:spPr>
              <a:xfrm rot="10800000">
                <a:off x="8950785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3" name="Google Shape;3643;p19"/>
              <p:cNvSpPr/>
              <p:nvPr/>
            </p:nvSpPr>
            <p:spPr>
              <a:xfrm rot="10800000">
                <a:off x="8835473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4" name="Google Shape;3644;p19"/>
              <p:cNvSpPr/>
              <p:nvPr/>
            </p:nvSpPr>
            <p:spPr>
              <a:xfrm rot="10800000">
                <a:off x="8368091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5" name="Google Shape;3645;p19"/>
              <p:cNvSpPr/>
              <p:nvPr/>
            </p:nvSpPr>
            <p:spPr>
              <a:xfrm rot="10800000">
                <a:off x="860118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6" name="Google Shape;3646;p19"/>
              <p:cNvSpPr/>
              <p:nvPr/>
            </p:nvSpPr>
            <p:spPr>
              <a:xfrm rot="10800000">
                <a:off x="871773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7" name="Google Shape;3647;p19"/>
              <p:cNvSpPr/>
              <p:nvPr/>
            </p:nvSpPr>
            <p:spPr>
              <a:xfrm rot="10800000">
                <a:off x="8950785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8" name="Google Shape;3648;p19"/>
              <p:cNvSpPr/>
              <p:nvPr/>
            </p:nvSpPr>
            <p:spPr>
              <a:xfrm rot="10800000">
                <a:off x="8483404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9" name="Google Shape;3649;p19"/>
              <p:cNvSpPr/>
              <p:nvPr/>
            </p:nvSpPr>
            <p:spPr>
              <a:xfrm rot="10800000">
                <a:off x="871773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0" name="Google Shape;3650;p19"/>
              <p:cNvSpPr/>
              <p:nvPr/>
            </p:nvSpPr>
            <p:spPr>
              <a:xfrm rot="10800000">
                <a:off x="8950785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1" name="Google Shape;3651;p19"/>
              <p:cNvSpPr/>
              <p:nvPr/>
            </p:nvSpPr>
            <p:spPr>
              <a:xfrm rot="10800000">
                <a:off x="8483404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2" name="Google Shape;3652;p19"/>
              <p:cNvSpPr/>
              <p:nvPr/>
            </p:nvSpPr>
            <p:spPr>
              <a:xfrm rot="10800000">
                <a:off x="8835473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3" name="Google Shape;3653;p19"/>
              <p:cNvSpPr/>
              <p:nvPr/>
            </p:nvSpPr>
            <p:spPr>
              <a:xfrm rot="10800000">
                <a:off x="8368091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4" name="Google Shape;3654;p19"/>
              <p:cNvSpPr/>
              <p:nvPr/>
            </p:nvSpPr>
            <p:spPr>
              <a:xfrm rot="10800000">
                <a:off x="8601187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5" name="Google Shape;3655;p19"/>
              <p:cNvSpPr/>
              <p:nvPr/>
            </p:nvSpPr>
            <p:spPr>
              <a:xfrm rot="10800000">
                <a:off x="871773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6" name="Google Shape;3656;p19"/>
              <p:cNvSpPr/>
              <p:nvPr/>
            </p:nvSpPr>
            <p:spPr>
              <a:xfrm rot="10800000">
                <a:off x="8950785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7" name="Google Shape;3657;p19"/>
              <p:cNvSpPr/>
              <p:nvPr/>
            </p:nvSpPr>
            <p:spPr>
              <a:xfrm rot="10800000">
                <a:off x="8483404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8" name="Google Shape;3658;p19"/>
              <p:cNvSpPr/>
              <p:nvPr/>
            </p:nvSpPr>
            <p:spPr>
              <a:xfrm rot="10800000">
                <a:off x="871773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9" name="Google Shape;3659;p19"/>
              <p:cNvSpPr/>
              <p:nvPr/>
            </p:nvSpPr>
            <p:spPr>
              <a:xfrm rot="10800000">
                <a:off x="8950785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0" name="Google Shape;3660;p19"/>
              <p:cNvSpPr/>
              <p:nvPr/>
            </p:nvSpPr>
            <p:spPr>
              <a:xfrm rot="10800000">
                <a:off x="8483404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1" name="Google Shape;3661;p19"/>
              <p:cNvSpPr/>
              <p:nvPr/>
            </p:nvSpPr>
            <p:spPr>
              <a:xfrm rot="10800000">
                <a:off x="8835473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2" name="Google Shape;3662;p19"/>
              <p:cNvSpPr/>
              <p:nvPr/>
            </p:nvSpPr>
            <p:spPr>
              <a:xfrm rot="10800000">
                <a:off x="8368091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3" name="Google Shape;3663;p19"/>
              <p:cNvSpPr/>
              <p:nvPr/>
            </p:nvSpPr>
            <p:spPr>
              <a:xfrm rot="10800000">
                <a:off x="8601187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4" name="Google Shape;3664;p19"/>
              <p:cNvSpPr/>
              <p:nvPr/>
            </p:nvSpPr>
            <p:spPr>
              <a:xfrm rot="10800000">
                <a:off x="871773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5" name="Google Shape;3665;p19"/>
              <p:cNvSpPr/>
              <p:nvPr/>
            </p:nvSpPr>
            <p:spPr>
              <a:xfrm rot="10800000">
                <a:off x="8950785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6" name="Google Shape;3666;p19"/>
              <p:cNvSpPr/>
              <p:nvPr/>
            </p:nvSpPr>
            <p:spPr>
              <a:xfrm rot="10800000">
                <a:off x="8483404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7" name="Google Shape;3667;p19"/>
              <p:cNvSpPr/>
              <p:nvPr/>
            </p:nvSpPr>
            <p:spPr>
              <a:xfrm rot="10800000">
                <a:off x="871773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8" name="Google Shape;3668;p19"/>
              <p:cNvSpPr/>
              <p:nvPr/>
            </p:nvSpPr>
            <p:spPr>
              <a:xfrm rot="10800000">
                <a:off x="8950785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9" name="Google Shape;3669;p19"/>
              <p:cNvSpPr/>
              <p:nvPr/>
            </p:nvSpPr>
            <p:spPr>
              <a:xfrm rot="10800000">
                <a:off x="8483404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0" name="Google Shape;3670;p19"/>
              <p:cNvSpPr/>
              <p:nvPr/>
            </p:nvSpPr>
            <p:spPr>
              <a:xfrm rot="10800000">
                <a:off x="8835473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1" name="Google Shape;3671;p19"/>
              <p:cNvSpPr/>
              <p:nvPr/>
            </p:nvSpPr>
            <p:spPr>
              <a:xfrm rot="10800000">
                <a:off x="8368091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2" name="Google Shape;3672;p19"/>
              <p:cNvSpPr/>
              <p:nvPr/>
            </p:nvSpPr>
            <p:spPr>
              <a:xfrm rot="10800000">
                <a:off x="860118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3" name="Google Shape;3673;p19"/>
              <p:cNvSpPr/>
              <p:nvPr/>
            </p:nvSpPr>
            <p:spPr>
              <a:xfrm rot="10800000">
                <a:off x="871773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4" name="Google Shape;3674;p19"/>
              <p:cNvSpPr/>
              <p:nvPr/>
            </p:nvSpPr>
            <p:spPr>
              <a:xfrm rot="10800000">
                <a:off x="8950785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5" name="Google Shape;3675;p19"/>
              <p:cNvSpPr/>
              <p:nvPr/>
            </p:nvSpPr>
            <p:spPr>
              <a:xfrm rot="10800000">
                <a:off x="8483404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6" name="Google Shape;3676;p19"/>
              <p:cNvSpPr/>
              <p:nvPr/>
            </p:nvSpPr>
            <p:spPr>
              <a:xfrm rot="10800000">
                <a:off x="871773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7" name="Google Shape;3677;p19"/>
              <p:cNvSpPr/>
              <p:nvPr/>
            </p:nvSpPr>
            <p:spPr>
              <a:xfrm rot="10800000">
                <a:off x="8950785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8" name="Google Shape;3678;p19"/>
              <p:cNvSpPr/>
              <p:nvPr/>
            </p:nvSpPr>
            <p:spPr>
              <a:xfrm rot="10800000">
                <a:off x="8483404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9" name="Google Shape;3679;p19"/>
              <p:cNvSpPr/>
              <p:nvPr/>
            </p:nvSpPr>
            <p:spPr>
              <a:xfrm rot="10800000">
                <a:off x="8835473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0" name="Google Shape;3680;p19"/>
              <p:cNvSpPr/>
              <p:nvPr/>
            </p:nvSpPr>
            <p:spPr>
              <a:xfrm rot="10800000">
                <a:off x="8368091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1" name="Google Shape;3681;p19"/>
              <p:cNvSpPr/>
              <p:nvPr/>
            </p:nvSpPr>
            <p:spPr>
              <a:xfrm rot="10800000">
                <a:off x="8601187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2" name="Google Shape;3682;p19"/>
              <p:cNvSpPr/>
              <p:nvPr/>
            </p:nvSpPr>
            <p:spPr>
              <a:xfrm rot="10800000">
                <a:off x="871773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3" name="Google Shape;3683;p19"/>
              <p:cNvSpPr/>
              <p:nvPr/>
            </p:nvSpPr>
            <p:spPr>
              <a:xfrm rot="10800000">
                <a:off x="8950785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4" name="Google Shape;3684;p19"/>
              <p:cNvSpPr/>
              <p:nvPr/>
            </p:nvSpPr>
            <p:spPr>
              <a:xfrm rot="10800000">
                <a:off x="8483404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5" name="Google Shape;3685;p19"/>
              <p:cNvSpPr/>
              <p:nvPr/>
            </p:nvSpPr>
            <p:spPr>
              <a:xfrm rot="10800000">
                <a:off x="871773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6" name="Google Shape;3686;p19"/>
              <p:cNvSpPr/>
              <p:nvPr/>
            </p:nvSpPr>
            <p:spPr>
              <a:xfrm rot="10800000">
                <a:off x="8950785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7" name="Google Shape;3687;p19"/>
              <p:cNvSpPr/>
              <p:nvPr/>
            </p:nvSpPr>
            <p:spPr>
              <a:xfrm rot="10800000">
                <a:off x="8483404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88" name="Google Shape;3688;p19"/>
          <p:cNvGrpSpPr/>
          <p:nvPr/>
        </p:nvGrpSpPr>
        <p:grpSpPr>
          <a:xfrm>
            <a:off x="0" y="0"/>
            <a:ext cx="9144000" cy="5143501"/>
            <a:chOff x="0" y="0"/>
            <a:chExt cx="9144000" cy="5143501"/>
          </a:xfrm>
        </p:grpSpPr>
        <p:pic>
          <p:nvPicPr>
            <p:cNvPr id="3689" name="Google Shape;3689;p19"/>
            <p:cNvPicPr preferRelativeResize="0"/>
            <p:nvPr/>
          </p:nvPicPr>
          <p:blipFill rotWithShape="1">
            <a:blip r:embed="rId2">
              <a:alphaModFix amt="76000"/>
            </a:blip>
            <a:srcRect l="45100" b="48883"/>
            <a:stretch/>
          </p:blipFill>
          <p:spPr>
            <a:xfrm>
              <a:off x="0" y="3254425"/>
              <a:ext cx="2301700" cy="1889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0" name="Google Shape;3690;p19"/>
            <p:cNvPicPr preferRelativeResize="0"/>
            <p:nvPr/>
          </p:nvPicPr>
          <p:blipFill rotWithShape="1">
            <a:blip r:embed="rId2">
              <a:alphaModFix amt="76000"/>
            </a:blip>
            <a:srcRect t="48883" r="45100"/>
            <a:stretch/>
          </p:blipFill>
          <p:spPr>
            <a:xfrm>
              <a:off x="6842300" y="0"/>
              <a:ext cx="2301700" cy="1889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91" name="Google Shape;3691;p19"/>
          <p:cNvSpPr txBox="1">
            <a:spLocks noGrp="1"/>
          </p:cNvSpPr>
          <p:nvPr>
            <p:ph type="subTitle" idx="1"/>
          </p:nvPr>
        </p:nvSpPr>
        <p:spPr>
          <a:xfrm>
            <a:off x="720000" y="2848950"/>
            <a:ext cx="1707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692" name="Google Shape;3692;p19"/>
          <p:cNvSpPr txBox="1">
            <a:spLocks noGrp="1"/>
          </p:cNvSpPr>
          <p:nvPr>
            <p:ph type="subTitle" idx="2"/>
          </p:nvPr>
        </p:nvSpPr>
        <p:spPr>
          <a:xfrm>
            <a:off x="720000" y="3220350"/>
            <a:ext cx="17079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693" name="Google Shape;3693;p19"/>
          <p:cNvSpPr txBox="1">
            <a:spLocks noGrp="1"/>
          </p:cNvSpPr>
          <p:nvPr>
            <p:ph type="subTitle" idx="3"/>
          </p:nvPr>
        </p:nvSpPr>
        <p:spPr>
          <a:xfrm>
            <a:off x="2718700" y="2848950"/>
            <a:ext cx="1707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694" name="Google Shape;3694;p19"/>
          <p:cNvSpPr txBox="1">
            <a:spLocks noGrp="1"/>
          </p:cNvSpPr>
          <p:nvPr>
            <p:ph type="subTitle" idx="4"/>
          </p:nvPr>
        </p:nvSpPr>
        <p:spPr>
          <a:xfrm>
            <a:off x="2718700" y="3220350"/>
            <a:ext cx="17079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695" name="Google Shape;3695;p19"/>
          <p:cNvSpPr txBox="1">
            <a:spLocks noGrp="1"/>
          </p:cNvSpPr>
          <p:nvPr>
            <p:ph type="subTitle" idx="5"/>
          </p:nvPr>
        </p:nvSpPr>
        <p:spPr>
          <a:xfrm>
            <a:off x="4717400" y="2848950"/>
            <a:ext cx="1707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696" name="Google Shape;3696;p19"/>
          <p:cNvSpPr txBox="1">
            <a:spLocks noGrp="1"/>
          </p:cNvSpPr>
          <p:nvPr>
            <p:ph type="subTitle" idx="6"/>
          </p:nvPr>
        </p:nvSpPr>
        <p:spPr>
          <a:xfrm>
            <a:off x="4717400" y="3220350"/>
            <a:ext cx="17079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697" name="Google Shape;3697;p19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3698" name="Google Shape;3698;p19"/>
          <p:cNvSpPr txBox="1">
            <a:spLocks noGrp="1"/>
          </p:cNvSpPr>
          <p:nvPr>
            <p:ph type="subTitle" idx="7"/>
          </p:nvPr>
        </p:nvSpPr>
        <p:spPr>
          <a:xfrm>
            <a:off x="6716100" y="2848950"/>
            <a:ext cx="1707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699" name="Google Shape;3699;p19"/>
          <p:cNvSpPr txBox="1">
            <a:spLocks noGrp="1"/>
          </p:cNvSpPr>
          <p:nvPr>
            <p:ph type="subTitle" idx="8"/>
          </p:nvPr>
        </p:nvSpPr>
        <p:spPr>
          <a:xfrm>
            <a:off x="6716100" y="3220350"/>
            <a:ext cx="17079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700" name="Google Shape;3700;p19"/>
          <p:cNvSpPr txBox="1">
            <a:spLocks noGrp="1"/>
          </p:cNvSpPr>
          <p:nvPr>
            <p:ph type="title" idx="9" hasCustomPrompt="1"/>
          </p:nvPr>
        </p:nvSpPr>
        <p:spPr>
          <a:xfrm>
            <a:off x="1189950" y="2015341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01" name="Google Shape;3701;p19"/>
          <p:cNvSpPr txBox="1">
            <a:spLocks noGrp="1"/>
          </p:cNvSpPr>
          <p:nvPr>
            <p:ph type="title" idx="13" hasCustomPrompt="1"/>
          </p:nvPr>
        </p:nvSpPr>
        <p:spPr>
          <a:xfrm>
            <a:off x="3188647" y="2015341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02" name="Google Shape;3702;p19"/>
          <p:cNvSpPr txBox="1">
            <a:spLocks noGrp="1"/>
          </p:cNvSpPr>
          <p:nvPr>
            <p:ph type="title" idx="14" hasCustomPrompt="1"/>
          </p:nvPr>
        </p:nvSpPr>
        <p:spPr>
          <a:xfrm>
            <a:off x="5187347" y="2015341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03" name="Google Shape;3703;p19"/>
          <p:cNvSpPr txBox="1">
            <a:spLocks noGrp="1"/>
          </p:cNvSpPr>
          <p:nvPr>
            <p:ph type="title" idx="15" hasCustomPrompt="1"/>
          </p:nvPr>
        </p:nvSpPr>
        <p:spPr>
          <a:xfrm>
            <a:off x="7186050" y="2015341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spTree>
      <p:nvGrpSpPr>
        <p:cNvPr id="1" name="Shape 3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5" name="Google Shape;3705;p20"/>
          <p:cNvGrpSpPr/>
          <p:nvPr/>
        </p:nvGrpSpPr>
        <p:grpSpPr>
          <a:xfrm>
            <a:off x="-60567" y="21377"/>
            <a:ext cx="9148587" cy="5100745"/>
            <a:chOff x="-60567" y="21377"/>
            <a:chExt cx="9148587" cy="5100745"/>
          </a:xfrm>
        </p:grpSpPr>
        <p:grpSp>
          <p:nvGrpSpPr>
            <p:cNvPr id="3706" name="Google Shape;3706;p20"/>
            <p:cNvGrpSpPr/>
            <p:nvPr/>
          </p:nvGrpSpPr>
          <p:grpSpPr>
            <a:xfrm>
              <a:off x="-60567" y="21377"/>
              <a:ext cx="603380" cy="5100745"/>
              <a:chOff x="-60567" y="21377"/>
              <a:chExt cx="603380" cy="5100745"/>
            </a:xfrm>
          </p:grpSpPr>
          <p:sp>
            <p:nvSpPr>
              <p:cNvPr id="3707" name="Google Shape;3707;p20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8" name="Google Shape;3708;p20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9" name="Google Shape;3709;p20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0" name="Google Shape;3710;p20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1" name="Google Shape;3711;p20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2" name="Google Shape;3712;p20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3" name="Google Shape;3713;p20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4" name="Google Shape;3714;p20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5" name="Google Shape;3715;p20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6" name="Google Shape;3716;p20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7" name="Google Shape;3717;p20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8" name="Google Shape;3718;p20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9" name="Google Shape;3719;p20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0" name="Google Shape;3720;p20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1" name="Google Shape;3721;p20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2" name="Google Shape;3722;p20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3" name="Google Shape;3723;p20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20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5" name="Google Shape;3725;p20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6" name="Google Shape;3726;p20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7" name="Google Shape;3727;p20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8" name="Google Shape;3728;p20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9" name="Google Shape;3729;p20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3730;p20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1" name="Google Shape;3731;p20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2" name="Google Shape;3732;p20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3" name="Google Shape;3733;p20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4" name="Google Shape;3734;p20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5" name="Google Shape;3735;p20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6" name="Google Shape;3736;p20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7" name="Google Shape;3737;p20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8" name="Google Shape;3738;p20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20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0" name="Google Shape;3740;p20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1" name="Google Shape;3741;p20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2" name="Google Shape;3742;p20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3" name="Google Shape;3743;p20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4" name="Google Shape;3744;p20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45" name="Google Shape;3745;p20"/>
            <p:cNvGrpSpPr/>
            <p:nvPr/>
          </p:nvGrpSpPr>
          <p:grpSpPr>
            <a:xfrm>
              <a:off x="8368091" y="21377"/>
              <a:ext cx="719928" cy="5100745"/>
              <a:chOff x="8368091" y="21377"/>
              <a:chExt cx="719928" cy="5100745"/>
            </a:xfrm>
          </p:grpSpPr>
          <p:sp>
            <p:nvSpPr>
              <p:cNvPr id="3746" name="Google Shape;3746;p20"/>
              <p:cNvSpPr/>
              <p:nvPr/>
            </p:nvSpPr>
            <p:spPr>
              <a:xfrm rot="10800000">
                <a:off x="8835473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3747;p20"/>
              <p:cNvSpPr/>
              <p:nvPr/>
            </p:nvSpPr>
            <p:spPr>
              <a:xfrm rot="10800000">
                <a:off x="8368091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20"/>
              <p:cNvSpPr/>
              <p:nvPr/>
            </p:nvSpPr>
            <p:spPr>
              <a:xfrm rot="10800000">
                <a:off x="860118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20"/>
              <p:cNvSpPr/>
              <p:nvPr/>
            </p:nvSpPr>
            <p:spPr>
              <a:xfrm rot="10800000">
                <a:off x="871773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3750;p20"/>
              <p:cNvSpPr/>
              <p:nvPr/>
            </p:nvSpPr>
            <p:spPr>
              <a:xfrm rot="10800000">
                <a:off x="8950785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20"/>
              <p:cNvSpPr/>
              <p:nvPr/>
            </p:nvSpPr>
            <p:spPr>
              <a:xfrm rot="10800000">
                <a:off x="8483404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2" name="Google Shape;3752;p20"/>
              <p:cNvSpPr/>
              <p:nvPr/>
            </p:nvSpPr>
            <p:spPr>
              <a:xfrm rot="10800000">
                <a:off x="871773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3" name="Google Shape;3753;p20"/>
              <p:cNvSpPr/>
              <p:nvPr/>
            </p:nvSpPr>
            <p:spPr>
              <a:xfrm rot="10800000">
                <a:off x="8950785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4" name="Google Shape;3754;p20"/>
              <p:cNvSpPr/>
              <p:nvPr/>
            </p:nvSpPr>
            <p:spPr>
              <a:xfrm rot="10800000">
                <a:off x="8835473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20"/>
              <p:cNvSpPr/>
              <p:nvPr/>
            </p:nvSpPr>
            <p:spPr>
              <a:xfrm rot="10800000">
                <a:off x="8368091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20"/>
              <p:cNvSpPr/>
              <p:nvPr/>
            </p:nvSpPr>
            <p:spPr>
              <a:xfrm rot="10800000">
                <a:off x="860118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20"/>
              <p:cNvSpPr/>
              <p:nvPr/>
            </p:nvSpPr>
            <p:spPr>
              <a:xfrm rot="10800000">
                <a:off x="871773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8" name="Google Shape;3758;p20"/>
              <p:cNvSpPr/>
              <p:nvPr/>
            </p:nvSpPr>
            <p:spPr>
              <a:xfrm rot="10800000">
                <a:off x="8950785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9" name="Google Shape;3759;p20"/>
              <p:cNvSpPr/>
              <p:nvPr/>
            </p:nvSpPr>
            <p:spPr>
              <a:xfrm rot="10800000">
                <a:off x="8483404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0" name="Google Shape;3760;p20"/>
              <p:cNvSpPr/>
              <p:nvPr/>
            </p:nvSpPr>
            <p:spPr>
              <a:xfrm rot="10800000">
                <a:off x="871773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1" name="Google Shape;3761;p20"/>
              <p:cNvSpPr/>
              <p:nvPr/>
            </p:nvSpPr>
            <p:spPr>
              <a:xfrm rot="10800000">
                <a:off x="8950785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2" name="Google Shape;3762;p20"/>
              <p:cNvSpPr/>
              <p:nvPr/>
            </p:nvSpPr>
            <p:spPr>
              <a:xfrm rot="10800000">
                <a:off x="8483404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3" name="Google Shape;3763;p20"/>
              <p:cNvSpPr/>
              <p:nvPr/>
            </p:nvSpPr>
            <p:spPr>
              <a:xfrm rot="10800000">
                <a:off x="8835473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4" name="Google Shape;3764;p20"/>
              <p:cNvSpPr/>
              <p:nvPr/>
            </p:nvSpPr>
            <p:spPr>
              <a:xfrm rot="10800000">
                <a:off x="8368091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5" name="Google Shape;3765;p20"/>
              <p:cNvSpPr/>
              <p:nvPr/>
            </p:nvSpPr>
            <p:spPr>
              <a:xfrm rot="10800000">
                <a:off x="8601187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6" name="Google Shape;3766;p20"/>
              <p:cNvSpPr/>
              <p:nvPr/>
            </p:nvSpPr>
            <p:spPr>
              <a:xfrm rot="10800000">
                <a:off x="871773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7" name="Google Shape;3767;p20"/>
              <p:cNvSpPr/>
              <p:nvPr/>
            </p:nvSpPr>
            <p:spPr>
              <a:xfrm rot="10800000">
                <a:off x="8950785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8" name="Google Shape;3768;p20"/>
              <p:cNvSpPr/>
              <p:nvPr/>
            </p:nvSpPr>
            <p:spPr>
              <a:xfrm rot="10800000">
                <a:off x="8483404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20"/>
              <p:cNvSpPr/>
              <p:nvPr/>
            </p:nvSpPr>
            <p:spPr>
              <a:xfrm rot="10800000">
                <a:off x="871773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20"/>
              <p:cNvSpPr/>
              <p:nvPr/>
            </p:nvSpPr>
            <p:spPr>
              <a:xfrm rot="10800000">
                <a:off x="8950785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20"/>
              <p:cNvSpPr/>
              <p:nvPr/>
            </p:nvSpPr>
            <p:spPr>
              <a:xfrm rot="10800000">
                <a:off x="8483404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2" name="Google Shape;3772;p20"/>
              <p:cNvSpPr/>
              <p:nvPr/>
            </p:nvSpPr>
            <p:spPr>
              <a:xfrm rot="10800000">
                <a:off x="8835473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3" name="Google Shape;3773;p20"/>
              <p:cNvSpPr/>
              <p:nvPr/>
            </p:nvSpPr>
            <p:spPr>
              <a:xfrm rot="10800000">
                <a:off x="8368091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4" name="Google Shape;3774;p20"/>
              <p:cNvSpPr/>
              <p:nvPr/>
            </p:nvSpPr>
            <p:spPr>
              <a:xfrm rot="10800000">
                <a:off x="8601187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5" name="Google Shape;3775;p20"/>
              <p:cNvSpPr/>
              <p:nvPr/>
            </p:nvSpPr>
            <p:spPr>
              <a:xfrm rot="10800000">
                <a:off x="871773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3776;p20"/>
              <p:cNvSpPr/>
              <p:nvPr/>
            </p:nvSpPr>
            <p:spPr>
              <a:xfrm rot="10800000">
                <a:off x="8950785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7" name="Google Shape;3777;p20"/>
              <p:cNvSpPr/>
              <p:nvPr/>
            </p:nvSpPr>
            <p:spPr>
              <a:xfrm rot="10800000">
                <a:off x="8483404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3778;p20"/>
              <p:cNvSpPr/>
              <p:nvPr/>
            </p:nvSpPr>
            <p:spPr>
              <a:xfrm rot="10800000">
                <a:off x="871773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20"/>
              <p:cNvSpPr/>
              <p:nvPr/>
            </p:nvSpPr>
            <p:spPr>
              <a:xfrm rot="10800000">
                <a:off x="8950785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0" name="Google Shape;3780;p20"/>
              <p:cNvSpPr/>
              <p:nvPr/>
            </p:nvSpPr>
            <p:spPr>
              <a:xfrm rot="10800000">
                <a:off x="8483404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3781;p20"/>
              <p:cNvSpPr/>
              <p:nvPr/>
            </p:nvSpPr>
            <p:spPr>
              <a:xfrm rot="10800000">
                <a:off x="8835473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2" name="Google Shape;3782;p20"/>
              <p:cNvSpPr/>
              <p:nvPr/>
            </p:nvSpPr>
            <p:spPr>
              <a:xfrm rot="10800000">
                <a:off x="8368091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3" name="Google Shape;3783;p20"/>
              <p:cNvSpPr/>
              <p:nvPr/>
            </p:nvSpPr>
            <p:spPr>
              <a:xfrm rot="10800000">
                <a:off x="860118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4" name="Google Shape;3784;p20"/>
              <p:cNvSpPr/>
              <p:nvPr/>
            </p:nvSpPr>
            <p:spPr>
              <a:xfrm rot="10800000">
                <a:off x="871773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5" name="Google Shape;3785;p20"/>
              <p:cNvSpPr/>
              <p:nvPr/>
            </p:nvSpPr>
            <p:spPr>
              <a:xfrm rot="10800000">
                <a:off x="8950785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6" name="Google Shape;3786;p20"/>
              <p:cNvSpPr/>
              <p:nvPr/>
            </p:nvSpPr>
            <p:spPr>
              <a:xfrm rot="10800000">
                <a:off x="8483404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7" name="Google Shape;3787;p20"/>
              <p:cNvSpPr/>
              <p:nvPr/>
            </p:nvSpPr>
            <p:spPr>
              <a:xfrm rot="10800000">
                <a:off x="871773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8" name="Google Shape;3788;p20"/>
              <p:cNvSpPr/>
              <p:nvPr/>
            </p:nvSpPr>
            <p:spPr>
              <a:xfrm rot="10800000">
                <a:off x="8950785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9" name="Google Shape;3789;p20"/>
              <p:cNvSpPr/>
              <p:nvPr/>
            </p:nvSpPr>
            <p:spPr>
              <a:xfrm rot="10800000">
                <a:off x="8483404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0" name="Google Shape;3790;p20"/>
              <p:cNvSpPr/>
              <p:nvPr/>
            </p:nvSpPr>
            <p:spPr>
              <a:xfrm rot="10800000">
                <a:off x="8835473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1" name="Google Shape;3791;p20"/>
              <p:cNvSpPr/>
              <p:nvPr/>
            </p:nvSpPr>
            <p:spPr>
              <a:xfrm rot="10800000">
                <a:off x="8368091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2" name="Google Shape;3792;p20"/>
              <p:cNvSpPr/>
              <p:nvPr/>
            </p:nvSpPr>
            <p:spPr>
              <a:xfrm rot="10800000">
                <a:off x="8601187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3" name="Google Shape;3793;p20"/>
              <p:cNvSpPr/>
              <p:nvPr/>
            </p:nvSpPr>
            <p:spPr>
              <a:xfrm rot="10800000">
                <a:off x="871773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4" name="Google Shape;3794;p20"/>
              <p:cNvSpPr/>
              <p:nvPr/>
            </p:nvSpPr>
            <p:spPr>
              <a:xfrm rot="10800000">
                <a:off x="8950785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5" name="Google Shape;3795;p20"/>
              <p:cNvSpPr/>
              <p:nvPr/>
            </p:nvSpPr>
            <p:spPr>
              <a:xfrm rot="10800000">
                <a:off x="8483404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6" name="Google Shape;3796;p20"/>
              <p:cNvSpPr/>
              <p:nvPr/>
            </p:nvSpPr>
            <p:spPr>
              <a:xfrm rot="10800000">
                <a:off x="871773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7" name="Google Shape;3797;p20"/>
              <p:cNvSpPr/>
              <p:nvPr/>
            </p:nvSpPr>
            <p:spPr>
              <a:xfrm rot="10800000">
                <a:off x="8950785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20"/>
              <p:cNvSpPr/>
              <p:nvPr/>
            </p:nvSpPr>
            <p:spPr>
              <a:xfrm rot="10800000">
                <a:off x="8483404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799" name="Google Shape;3799;p20"/>
          <p:cNvPicPr preferRelativeResize="0"/>
          <p:nvPr/>
        </p:nvPicPr>
        <p:blipFill rotWithShape="1">
          <a:blip r:embed="rId2">
            <a:alphaModFix amt="76000"/>
          </a:blip>
          <a:srcRect t="48883" r="45100"/>
          <a:stretch/>
        </p:blipFill>
        <p:spPr>
          <a:xfrm rot="10800000">
            <a:off x="0" y="3254425"/>
            <a:ext cx="2301700" cy="188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0" name="Google Shape;3800;p20"/>
          <p:cNvPicPr preferRelativeResize="0"/>
          <p:nvPr/>
        </p:nvPicPr>
        <p:blipFill rotWithShape="1">
          <a:blip r:embed="rId2">
            <a:alphaModFix amt="76000"/>
          </a:blip>
          <a:srcRect l="45100" b="48883"/>
          <a:stretch/>
        </p:blipFill>
        <p:spPr>
          <a:xfrm rot="10800000">
            <a:off x="6842300" y="0"/>
            <a:ext cx="2301700" cy="1889076"/>
          </a:xfrm>
          <a:prstGeom prst="rect">
            <a:avLst/>
          </a:prstGeom>
          <a:noFill/>
          <a:ln>
            <a:noFill/>
          </a:ln>
        </p:spPr>
      </p:pic>
      <p:sp>
        <p:nvSpPr>
          <p:cNvPr id="3801" name="Google Shape;3801;p20"/>
          <p:cNvSpPr txBox="1">
            <a:spLocks noGrp="1"/>
          </p:cNvSpPr>
          <p:nvPr>
            <p:ph type="subTitle" idx="1"/>
          </p:nvPr>
        </p:nvSpPr>
        <p:spPr>
          <a:xfrm>
            <a:off x="885175" y="3565290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802" name="Google Shape;3802;p20"/>
          <p:cNvSpPr txBox="1">
            <a:spLocks noGrp="1"/>
          </p:cNvSpPr>
          <p:nvPr>
            <p:ph type="subTitle" idx="2"/>
          </p:nvPr>
        </p:nvSpPr>
        <p:spPr>
          <a:xfrm>
            <a:off x="885175" y="3953510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803" name="Google Shape;3803;p20"/>
          <p:cNvSpPr txBox="1">
            <a:spLocks noGrp="1"/>
          </p:cNvSpPr>
          <p:nvPr>
            <p:ph type="subTitle" idx="3"/>
          </p:nvPr>
        </p:nvSpPr>
        <p:spPr>
          <a:xfrm>
            <a:off x="3536543" y="3565290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804" name="Google Shape;3804;p20"/>
          <p:cNvSpPr txBox="1">
            <a:spLocks noGrp="1"/>
          </p:cNvSpPr>
          <p:nvPr>
            <p:ph type="subTitle" idx="4"/>
          </p:nvPr>
        </p:nvSpPr>
        <p:spPr>
          <a:xfrm>
            <a:off x="3536557" y="3953510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805" name="Google Shape;3805;p20"/>
          <p:cNvSpPr txBox="1">
            <a:spLocks noGrp="1"/>
          </p:cNvSpPr>
          <p:nvPr>
            <p:ph type="subTitle" idx="5"/>
          </p:nvPr>
        </p:nvSpPr>
        <p:spPr>
          <a:xfrm>
            <a:off x="6187925" y="3565290"/>
            <a:ext cx="20709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806" name="Google Shape;3806;p20"/>
          <p:cNvSpPr txBox="1">
            <a:spLocks noGrp="1"/>
          </p:cNvSpPr>
          <p:nvPr>
            <p:ph type="subTitle" idx="6"/>
          </p:nvPr>
        </p:nvSpPr>
        <p:spPr>
          <a:xfrm>
            <a:off x="6187925" y="3953510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807" name="Google Shape;3807;p20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3808" name="Google Shape;3808;p20"/>
          <p:cNvSpPr txBox="1">
            <a:spLocks noGrp="1"/>
          </p:cNvSpPr>
          <p:nvPr>
            <p:ph type="subTitle" idx="7"/>
          </p:nvPr>
        </p:nvSpPr>
        <p:spPr>
          <a:xfrm>
            <a:off x="885175" y="1772137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809" name="Google Shape;3809;p20"/>
          <p:cNvSpPr txBox="1">
            <a:spLocks noGrp="1"/>
          </p:cNvSpPr>
          <p:nvPr>
            <p:ph type="subTitle" idx="8"/>
          </p:nvPr>
        </p:nvSpPr>
        <p:spPr>
          <a:xfrm>
            <a:off x="885175" y="2160357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810" name="Google Shape;3810;p20"/>
          <p:cNvSpPr txBox="1">
            <a:spLocks noGrp="1"/>
          </p:cNvSpPr>
          <p:nvPr>
            <p:ph type="subTitle" idx="9"/>
          </p:nvPr>
        </p:nvSpPr>
        <p:spPr>
          <a:xfrm>
            <a:off x="3536543" y="1772137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811" name="Google Shape;3811;p20"/>
          <p:cNvSpPr txBox="1">
            <a:spLocks noGrp="1"/>
          </p:cNvSpPr>
          <p:nvPr>
            <p:ph type="subTitle" idx="13"/>
          </p:nvPr>
        </p:nvSpPr>
        <p:spPr>
          <a:xfrm>
            <a:off x="3536557" y="2160357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812" name="Google Shape;3812;p20"/>
          <p:cNvSpPr txBox="1">
            <a:spLocks noGrp="1"/>
          </p:cNvSpPr>
          <p:nvPr>
            <p:ph type="subTitle" idx="14"/>
          </p:nvPr>
        </p:nvSpPr>
        <p:spPr>
          <a:xfrm>
            <a:off x="6187925" y="1772137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813" name="Google Shape;3813;p20"/>
          <p:cNvSpPr txBox="1">
            <a:spLocks noGrp="1"/>
          </p:cNvSpPr>
          <p:nvPr>
            <p:ph type="subTitle" idx="15"/>
          </p:nvPr>
        </p:nvSpPr>
        <p:spPr>
          <a:xfrm>
            <a:off x="6187925" y="2160357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5_1_1">
    <p:spTree>
      <p:nvGrpSpPr>
        <p:cNvPr id="1" name="Shape 3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5" name="Google Shape;3815;p21"/>
          <p:cNvSpPr txBox="1">
            <a:spLocks noGrp="1"/>
          </p:cNvSpPr>
          <p:nvPr>
            <p:ph type="title" hasCustomPrompt="1"/>
          </p:nvPr>
        </p:nvSpPr>
        <p:spPr>
          <a:xfrm>
            <a:off x="1219970" y="2662927"/>
            <a:ext cx="28533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3816" name="Google Shape;3816;p21"/>
          <p:cNvSpPr txBox="1">
            <a:spLocks noGrp="1"/>
          </p:cNvSpPr>
          <p:nvPr>
            <p:ph type="subTitle" idx="1"/>
          </p:nvPr>
        </p:nvSpPr>
        <p:spPr>
          <a:xfrm>
            <a:off x="1219970" y="3458623"/>
            <a:ext cx="2853300" cy="8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817" name="Google Shape;3817;p21"/>
          <p:cNvSpPr txBox="1">
            <a:spLocks noGrp="1"/>
          </p:cNvSpPr>
          <p:nvPr>
            <p:ph type="title" idx="2" hasCustomPrompt="1"/>
          </p:nvPr>
        </p:nvSpPr>
        <p:spPr>
          <a:xfrm>
            <a:off x="5070730" y="2662927"/>
            <a:ext cx="28533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18" name="Google Shape;3818;p21"/>
          <p:cNvSpPr txBox="1">
            <a:spLocks noGrp="1"/>
          </p:cNvSpPr>
          <p:nvPr>
            <p:ph type="subTitle" idx="3"/>
          </p:nvPr>
        </p:nvSpPr>
        <p:spPr>
          <a:xfrm>
            <a:off x="5070730" y="3458631"/>
            <a:ext cx="2853300" cy="8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grpSp>
        <p:nvGrpSpPr>
          <p:cNvPr id="3819" name="Google Shape;3819;p21"/>
          <p:cNvGrpSpPr/>
          <p:nvPr/>
        </p:nvGrpSpPr>
        <p:grpSpPr>
          <a:xfrm flipH="1">
            <a:off x="-529139" y="21377"/>
            <a:ext cx="1890166" cy="5100745"/>
            <a:chOff x="8308628" y="167576"/>
            <a:chExt cx="1890166" cy="5100745"/>
          </a:xfrm>
        </p:grpSpPr>
        <p:sp>
          <p:nvSpPr>
            <p:cNvPr id="3820" name="Google Shape;3820;p21"/>
            <p:cNvSpPr/>
            <p:nvPr/>
          </p:nvSpPr>
          <p:spPr>
            <a:xfrm rot="10800000">
              <a:off x="9828510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21"/>
            <p:cNvSpPr/>
            <p:nvPr/>
          </p:nvSpPr>
          <p:spPr>
            <a:xfrm rot="10800000">
              <a:off x="9361128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21"/>
            <p:cNvSpPr/>
            <p:nvPr/>
          </p:nvSpPr>
          <p:spPr>
            <a:xfrm rot="10800000">
              <a:off x="8893747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21"/>
            <p:cNvSpPr/>
            <p:nvPr/>
          </p:nvSpPr>
          <p:spPr>
            <a:xfrm rot="10800000">
              <a:off x="8425176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21"/>
            <p:cNvSpPr/>
            <p:nvPr/>
          </p:nvSpPr>
          <p:spPr>
            <a:xfrm rot="10800000">
              <a:off x="10061605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21"/>
            <p:cNvSpPr/>
            <p:nvPr/>
          </p:nvSpPr>
          <p:spPr>
            <a:xfrm rot="10800000">
              <a:off x="9594224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21"/>
            <p:cNvSpPr/>
            <p:nvPr/>
          </p:nvSpPr>
          <p:spPr>
            <a:xfrm rot="10800000">
              <a:off x="9126843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21"/>
            <p:cNvSpPr/>
            <p:nvPr/>
          </p:nvSpPr>
          <p:spPr>
            <a:xfrm rot="10800000">
              <a:off x="8659461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21"/>
            <p:cNvSpPr/>
            <p:nvPr/>
          </p:nvSpPr>
          <p:spPr>
            <a:xfrm rot="10800000">
              <a:off x="9710772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21"/>
            <p:cNvSpPr/>
            <p:nvPr/>
          </p:nvSpPr>
          <p:spPr>
            <a:xfrm rot="10800000">
              <a:off x="9243391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21"/>
            <p:cNvSpPr/>
            <p:nvPr/>
          </p:nvSpPr>
          <p:spPr>
            <a:xfrm rot="10800000">
              <a:off x="8776009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21"/>
            <p:cNvSpPr/>
            <p:nvPr/>
          </p:nvSpPr>
          <p:spPr>
            <a:xfrm rot="10800000">
              <a:off x="8308628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21"/>
            <p:cNvSpPr/>
            <p:nvPr/>
          </p:nvSpPr>
          <p:spPr>
            <a:xfrm rot="10800000">
              <a:off x="9943822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21"/>
            <p:cNvSpPr/>
            <p:nvPr/>
          </p:nvSpPr>
          <p:spPr>
            <a:xfrm rot="10800000">
              <a:off x="9476441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21"/>
            <p:cNvSpPr/>
            <p:nvPr/>
          </p:nvSpPr>
          <p:spPr>
            <a:xfrm rot="10800000">
              <a:off x="9009059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21"/>
            <p:cNvSpPr/>
            <p:nvPr/>
          </p:nvSpPr>
          <p:spPr>
            <a:xfrm rot="10800000">
              <a:off x="8541723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21"/>
            <p:cNvSpPr/>
            <p:nvPr/>
          </p:nvSpPr>
          <p:spPr>
            <a:xfrm rot="10800000">
              <a:off x="9710772" y="45878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21"/>
            <p:cNvSpPr/>
            <p:nvPr/>
          </p:nvSpPr>
          <p:spPr>
            <a:xfrm rot="10800000">
              <a:off x="9243391" y="45878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21"/>
            <p:cNvSpPr/>
            <p:nvPr/>
          </p:nvSpPr>
          <p:spPr>
            <a:xfrm rot="10800000">
              <a:off x="9943822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21"/>
            <p:cNvSpPr/>
            <p:nvPr/>
          </p:nvSpPr>
          <p:spPr>
            <a:xfrm rot="10800000">
              <a:off x="9476441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21"/>
            <p:cNvSpPr/>
            <p:nvPr/>
          </p:nvSpPr>
          <p:spPr>
            <a:xfrm rot="10800000">
              <a:off x="9828510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21"/>
            <p:cNvSpPr/>
            <p:nvPr/>
          </p:nvSpPr>
          <p:spPr>
            <a:xfrm rot="10800000">
              <a:off x="9361128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21"/>
            <p:cNvSpPr/>
            <p:nvPr/>
          </p:nvSpPr>
          <p:spPr>
            <a:xfrm rot="10800000">
              <a:off x="8893747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21"/>
            <p:cNvSpPr/>
            <p:nvPr/>
          </p:nvSpPr>
          <p:spPr>
            <a:xfrm rot="10800000">
              <a:off x="8425176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21"/>
            <p:cNvSpPr/>
            <p:nvPr/>
          </p:nvSpPr>
          <p:spPr>
            <a:xfrm rot="10800000">
              <a:off x="10061605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21"/>
            <p:cNvSpPr/>
            <p:nvPr/>
          </p:nvSpPr>
          <p:spPr>
            <a:xfrm rot="10800000">
              <a:off x="9594224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21"/>
            <p:cNvSpPr/>
            <p:nvPr/>
          </p:nvSpPr>
          <p:spPr>
            <a:xfrm rot="10800000">
              <a:off x="9126843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21"/>
            <p:cNvSpPr/>
            <p:nvPr/>
          </p:nvSpPr>
          <p:spPr>
            <a:xfrm rot="10800000">
              <a:off x="8659461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21"/>
            <p:cNvSpPr/>
            <p:nvPr/>
          </p:nvSpPr>
          <p:spPr>
            <a:xfrm rot="10800000">
              <a:off x="9710772" y="162717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21"/>
            <p:cNvSpPr/>
            <p:nvPr/>
          </p:nvSpPr>
          <p:spPr>
            <a:xfrm rot="10800000">
              <a:off x="9243391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21"/>
            <p:cNvSpPr/>
            <p:nvPr/>
          </p:nvSpPr>
          <p:spPr>
            <a:xfrm rot="10800000">
              <a:off x="8776009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21"/>
            <p:cNvSpPr/>
            <p:nvPr/>
          </p:nvSpPr>
          <p:spPr>
            <a:xfrm rot="10800000">
              <a:off x="9943822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21"/>
            <p:cNvSpPr/>
            <p:nvPr/>
          </p:nvSpPr>
          <p:spPr>
            <a:xfrm rot="10800000">
              <a:off x="9476441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21"/>
            <p:cNvSpPr/>
            <p:nvPr/>
          </p:nvSpPr>
          <p:spPr>
            <a:xfrm rot="10800000">
              <a:off x="9009059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21"/>
            <p:cNvSpPr/>
            <p:nvPr/>
          </p:nvSpPr>
          <p:spPr>
            <a:xfrm rot="10800000">
              <a:off x="9710772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21"/>
            <p:cNvSpPr/>
            <p:nvPr/>
          </p:nvSpPr>
          <p:spPr>
            <a:xfrm rot="10800000">
              <a:off x="9243391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21"/>
            <p:cNvSpPr/>
            <p:nvPr/>
          </p:nvSpPr>
          <p:spPr>
            <a:xfrm rot="10800000">
              <a:off x="8776009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21"/>
            <p:cNvSpPr/>
            <p:nvPr/>
          </p:nvSpPr>
          <p:spPr>
            <a:xfrm rot="10800000">
              <a:off x="8308628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21"/>
            <p:cNvSpPr/>
            <p:nvPr/>
          </p:nvSpPr>
          <p:spPr>
            <a:xfrm rot="10800000">
              <a:off x="9943822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21"/>
            <p:cNvSpPr/>
            <p:nvPr/>
          </p:nvSpPr>
          <p:spPr>
            <a:xfrm rot="10800000">
              <a:off x="9476441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21"/>
            <p:cNvSpPr/>
            <p:nvPr/>
          </p:nvSpPr>
          <p:spPr>
            <a:xfrm rot="10800000">
              <a:off x="9009059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21"/>
            <p:cNvSpPr/>
            <p:nvPr/>
          </p:nvSpPr>
          <p:spPr>
            <a:xfrm rot="10800000">
              <a:off x="8541723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21"/>
            <p:cNvSpPr/>
            <p:nvPr/>
          </p:nvSpPr>
          <p:spPr>
            <a:xfrm rot="10800000">
              <a:off x="9828510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21"/>
            <p:cNvSpPr/>
            <p:nvPr/>
          </p:nvSpPr>
          <p:spPr>
            <a:xfrm rot="10800000">
              <a:off x="9361128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21"/>
            <p:cNvSpPr/>
            <p:nvPr/>
          </p:nvSpPr>
          <p:spPr>
            <a:xfrm rot="10800000">
              <a:off x="8893747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21"/>
            <p:cNvSpPr/>
            <p:nvPr/>
          </p:nvSpPr>
          <p:spPr>
            <a:xfrm rot="10800000">
              <a:off x="10061605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21"/>
            <p:cNvSpPr/>
            <p:nvPr/>
          </p:nvSpPr>
          <p:spPr>
            <a:xfrm rot="10800000">
              <a:off x="9594224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21"/>
            <p:cNvSpPr/>
            <p:nvPr/>
          </p:nvSpPr>
          <p:spPr>
            <a:xfrm rot="10800000">
              <a:off x="9126843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21"/>
            <p:cNvSpPr/>
            <p:nvPr/>
          </p:nvSpPr>
          <p:spPr>
            <a:xfrm rot="10800000">
              <a:off x="8659461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21"/>
            <p:cNvSpPr/>
            <p:nvPr/>
          </p:nvSpPr>
          <p:spPr>
            <a:xfrm rot="10800000">
              <a:off x="9710772" y="250316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21"/>
            <p:cNvSpPr/>
            <p:nvPr/>
          </p:nvSpPr>
          <p:spPr>
            <a:xfrm rot="10800000">
              <a:off x="9243391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21"/>
            <p:cNvSpPr/>
            <p:nvPr/>
          </p:nvSpPr>
          <p:spPr>
            <a:xfrm rot="10800000">
              <a:off x="8776009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21"/>
            <p:cNvSpPr/>
            <p:nvPr/>
          </p:nvSpPr>
          <p:spPr>
            <a:xfrm rot="10800000">
              <a:off x="9943822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21"/>
            <p:cNvSpPr/>
            <p:nvPr/>
          </p:nvSpPr>
          <p:spPr>
            <a:xfrm rot="10800000">
              <a:off x="9476441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21"/>
            <p:cNvSpPr/>
            <p:nvPr/>
          </p:nvSpPr>
          <p:spPr>
            <a:xfrm rot="10800000">
              <a:off x="9009059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21"/>
            <p:cNvSpPr/>
            <p:nvPr/>
          </p:nvSpPr>
          <p:spPr>
            <a:xfrm rot="10800000">
              <a:off x="9710772" y="221077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21"/>
            <p:cNvSpPr/>
            <p:nvPr/>
          </p:nvSpPr>
          <p:spPr>
            <a:xfrm rot="10800000">
              <a:off x="9243391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21"/>
            <p:cNvSpPr/>
            <p:nvPr/>
          </p:nvSpPr>
          <p:spPr>
            <a:xfrm rot="10800000">
              <a:off x="8776009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21"/>
            <p:cNvSpPr/>
            <p:nvPr/>
          </p:nvSpPr>
          <p:spPr>
            <a:xfrm rot="10800000">
              <a:off x="9943822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21"/>
            <p:cNvSpPr/>
            <p:nvPr/>
          </p:nvSpPr>
          <p:spPr>
            <a:xfrm rot="10800000">
              <a:off x="9476441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21"/>
            <p:cNvSpPr/>
            <p:nvPr/>
          </p:nvSpPr>
          <p:spPr>
            <a:xfrm rot="10800000">
              <a:off x="9009059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21"/>
            <p:cNvSpPr/>
            <p:nvPr/>
          </p:nvSpPr>
          <p:spPr>
            <a:xfrm rot="10800000">
              <a:off x="9828510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21"/>
            <p:cNvSpPr/>
            <p:nvPr/>
          </p:nvSpPr>
          <p:spPr>
            <a:xfrm rot="10800000">
              <a:off x="9361128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21"/>
            <p:cNvSpPr/>
            <p:nvPr/>
          </p:nvSpPr>
          <p:spPr>
            <a:xfrm rot="10800000">
              <a:off x="8893747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21"/>
            <p:cNvSpPr/>
            <p:nvPr/>
          </p:nvSpPr>
          <p:spPr>
            <a:xfrm rot="10800000">
              <a:off x="10061605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21"/>
            <p:cNvSpPr/>
            <p:nvPr/>
          </p:nvSpPr>
          <p:spPr>
            <a:xfrm rot="10800000">
              <a:off x="9594224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21"/>
            <p:cNvSpPr/>
            <p:nvPr/>
          </p:nvSpPr>
          <p:spPr>
            <a:xfrm rot="10800000">
              <a:off x="9126843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21"/>
            <p:cNvSpPr/>
            <p:nvPr/>
          </p:nvSpPr>
          <p:spPr>
            <a:xfrm rot="10800000">
              <a:off x="8659461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21"/>
            <p:cNvSpPr/>
            <p:nvPr/>
          </p:nvSpPr>
          <p:spPr>
            <a:xfrm rot="10800000">
              <a:off x="9710772" y="337916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21"/>
            <p:cNvSpPr/>
            <p:nvPr/>
          </p:nvSpPr>
          <p:spPr>
            <a:xfrm rot="10800000">
              <a:off x="9243391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21"/>
            <p:cNvSpPr/>
            <p:nvPr/>
          </p:nvSpPr>
          <p:spPr>
            <a:xfrm rot="10800000">
              <a:off x="8776009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21"/>
            <p:cNvSpPr/>
            <p:nvPr/>
          </p:nvSpPr>
          <p:spPr>
            <a:xfrm rot="10800000">
              <a:off x="9943822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21"/>
            <p:cNvSpPr/>
            <p:nvPr/>
          </p:nvSpPr>
          <p:spPr>
            <a:xfrm rot="10800000">
              <a:off x="9476441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21"/>
            <p:cNvSpPr/>
            <p:nvPr/>
          </p:nvSpPr>
          <p:spPr>
            <a:xfrm rot="10800000">
              <a:off x="9009059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21"/>
            <p:cNvSpPr/>
            <p:nvPr/>
          </p:nvSpPr>
          <p:spPr>
            <a:xfrm rot="10800000">
              <a:off x="9710772" y="30867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21"/>
            <p:cNvSpPr/>
            <p:nvPr/>
          </p:nvSpPr>
          <p:spPr>
            <a:xfrm rot="10800000">
              <a:off x="9243391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21"/>
            <p:cNvSpPr/>
            <p:nvPr/>
          </p:nvSpPr>
          <p:spPr>
            <a:xfrm rot="10800000">
              <a:off x="8776009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21"/>
            <p:cNvSpPr/>
            <p:nvPr/>
          </p:nvSpPr>
          <p:spPr>
            <a:xfrm rot="10800000">
              <a:off x="9943822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21"/>
            <p:cNvSpPr/>
            <p:nvPr/>
          </p:nvSpPr>
          <p:spPr>
            <a:xfrm rot="10800000">
              <a:off x="9476441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21"/>
            <p:cNvSpPr/>
            <p:nvPr/>
          </p:nvSpPr>
          <p:spPr>
            <a:xfrm rot="10800000">
              <a:off x="9009059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21"/>
            <p:cNvSpPr/>
            <p:nvPr/>
          </p:nvSpPr>
          <p:spPr>
            <a:xfrm rot="10800000">
              <a:off x="9828510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21"/>
            <p:cNvSpPr/>
            <p:nvPr/>
          </p:nvSpPr>
          <p:spPr>
            <a:xfrm rot="10800000">
              <a:off x="9361128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21"/>
            <p:cNvSpPr/>
            <p:nvPr/>
          </p:nvSpPr>
          <p:spPr>
            <a:xfrm rot="10800000">
              <a:off x="8893747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21"/>
            <p:cNvSpPr/>
            <p:nvPr/>
          </p:nvSpPr>
          <p:spPr>
            <a:xfrm rot="10800000">
              <a:off x="8425176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21"/>
            <p:cNvSpPr/>
            <p:nvPr/>
          </p:nvSpPr>
          <p:spPr>
            <a:xfrm rot="10800000">
              <a:off x="10061605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21"/>
            <p:cNvSpPr/>
            <p:nvPr/>
          </p:nvSpPr>
          <p:spPr>
            <a:xfrm rot="10800000">
              <a:off x="9594224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21"/>
            <p:cNvSpPr/>
            <p:nvPr/>
          </p:nvSpPr>
          <p:spPr>
            <a:xfrm rot="10800000">
              <a:off x="9126843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21"/>
            <p:cNvSpPr/>
            <p:nvPr/>
          </p:nvSpPr>
          <p:spPr>
            <a:xfrm rot="10800000">
              <a:off x="8659461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21"/>
            <p:cNvSpPr/>
            <p:nvPr/>
          </p:nvSpPr>
          <p:spPr>
            <a:xfrm rot="10800000">
              <a:off x="9710772" y="42551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21"/>
            <p:cNvSpPr/>
            <p:nvPr/>
          </p:nvSpPr>
          <p:spPr>
            <a:xfrm rot="10800000">
              <a:off x="9243391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21"/>
            <p:cNvSpPr/>
            <p:nvPr/>
          </p:nvSpPr>
          <p:spPr>
            <a:xfrm rot="10800000">
              <a:off x="8776009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21"/>
            <p:cNvSpPr/>
            <p:nvPr/>
          </p:nvSpPr>
          <p:spPr>
            <a:xfrm rot="10800000">
              <a:off x="9943822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21"/>
            <p:cNvSpPr/>
            <p:nvPr/>
          </p:nvSpPr>
          <p:spPr>
            <a:xfrm rot="10800000">
              <a:off x="9476441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21"/>
            <p:cNvSpPr/>
            <p:nvPr/>
          </p:nvSpPr>
          <p:spPr>
            <a:xfrm rot="10800000">
              <a:off x="9009059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21"/>
            <p:cNvSpPr/>
            <p:nvPr/>
          </p:nvSpPr>
          <p:spPr>
            <a:xfrm rot="10800000">
              <a:off x="9710772" y="39627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21"/>
            <p:cNvSpPr/>
            <p:nvPr/>
          </p:nvSpPr>
          <p:spPr>
            <a:xfrm rot="10800000">
              <a:off x="9243391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21"/>
            <p:cNvSpPr/>
            <p:nvPr/>
          </p:nvSpPr>
          <p:spPr>
            <a:xfrm rot="10800000">
              <a:off x="8776009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21"/>
            <p:cNvSpPr/>
            <p:nvPr/>
          </p:nvSpPr>
          <p:spPr>
            <a:xfrm rot="10800000">
              <a:off x="9943822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21"/>
            <p:cNvSpPr/>
            <p:nvPr/>
          </p:nvSpPr>
          <p:spPr>
            <a:xfrm rot="10800000">
              <a:off x="9476441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21"/>
            <p:cNvSpPr/>
            <p:nvPr/>
          </p:nvSpPr>
          <p:spPr>
            <a:xfrm rot="10800000">
              <a:off x="9009059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21"/>
            <p:cNvSpPr/>
            <p:nvPr/>
          </p:nvSpPr>
          <p:spPr>
            <a:xfrm rot="10800000">
              <a:off x="9828510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21"/>
            <p:cNvSpPr/>
            <p:nvPr/>
          </p:nvSpPr>
          <p:spPr>
            <a:xfrm rot="10800000">
              <a:off x="9361128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21"/>
            <p:cNvSpPr/>
            <p:nvPr/>
          </p:nvSpPr>
          <p:spPr>
            <a:xfrm rot="10800000">
              <a:off x="8893747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21"/>
            <p:cNvSpPr/>
            <p:nvPr/>
          </p:nvSpPr>
          <p:spPr>
            <a:xfrm rot="10800000">
              <a:off x="10061605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21"/>
            <p:cNvSpPr/>
            <p:nvPr/>
          </p:nvSpPr>
          <p:spPr>
            <a:xfrm rot="10800000">
              <a:off x="9594224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21"/>
            <p:cNvSpPr/>
            <p:nvPr/>
          </p:nvSpPr>
          <p:spPr>
            <a:xfrm rot="10800000">
              <a:off x="9126843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21"/>
            <p:cNvSpPr/>
            <p:nvPr/>
          </p:nvSpPr>
          <p:spPr>
            <a:xfrm rot="10800000">
              <a:off x="8659461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21"/>
            <p:cNvSpPr/>
            <p:nvPr/>
          </p:nvSpPr>
          <p:spPr>
            <a:xfrm rot="10800000">
              <a:off x="9710772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21"/>
            <p:cNvSpPr/>
            <p:nvPr/>
          </p:nvSpPr>
          <p:spPr>
            <a:xfrm rot="10800000">
              <a:off x="9243391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21"/>
            <p:cNvSpPr/>
            <p:nvPr/>
          </p:nvSpPr>
          <p:spPr>
            <a:xfrm rot="10800000">
              <a:off x="8776009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21"/>
            <p:cNvSpPr/>
            <p:nvPr/>
          </p:nvSpPr>
          <p:spPr>
            <a:xfrm rot="10800000">
              <a:off x="8308628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21"/>
            <p:cNvSpPr/>
            <p:nvPr/>
          </p:nvSpPr>
          <p:spPr>
            <a:xfrm rot="10800000">
              <a:off x="9943822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21"/>
            <p:cNvSpPr/>
            <p:nvPr/>
          </p:nvSpPr>
          <p:spPr>
            <a:xfrm rot="10800000">
              <a:off x="9476441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21"/>
            <p:cNvSpPr/>
            <p:nvPr/>
          </p:nvSpPr>
          <p:spPr>
            <a:xfrm rot="10800000">
              <a:off x="9009059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21"/>
            <p:cNvSpPr/>
            <p:nvPr/>
          </p:nvSpPr>
          <p:spPr>
            <a:xfrm rot="10800000">
              <a:off x="8541723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21"/>
            <p:cNvSpPr/>
            <p:nvPr/>
          </p:nvSpPr>
          <p:spPr>
            <a:xfrm rot="10800000">
              <a:off x="9710772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21"/>
            <p:cNvSpPr/>
            <p:nvPr/>
          </p:nvSpPr>
          <p:spPr>
            <a:xfrm rot="10800000">
              <a:off x="9243391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21"/>
            <p:cNvSpPr/>
            <p:nvPr/>
          </p:nvSpPr>
          <p:spPr>
            <a:xfrm rot="10800000">
              <a:off x="8776009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21"/>
            <p:cNvSpPr/>
            <p:nvPr/>
          </p:nvSpPr>
          <p:spPr>
            <a:xfrm rot="10800000">
              <a:off x="8308628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21"/>
            <p:cNvSpPr/>
            <p:nvPr/>
          </p:nvSpPr>
          <p:spPr>
            <a:xfrm rot="10800000">
              <a:off x="9943822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21"/>
            <p:cNvSpPr/>
            <p:nvPr/>
          </p:nvSpPr>
          <p:spPr>
            <a:xfrm rot="10800000">
              <a:off x="9476441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21"/>
            <p:cNvSpPr/>
            <p:nvPr/>
          </p:nvSpPr>
          <p:spPr>
            <a:xfrm rot="10800000">
              <a:off x="9009059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21"/>
            <p:cNvSpPr/>
            <p:nvPr/>
          </p:nvSpPr>
          <p:spPr>
            <a:xfrm rot="10800000">
              <a:off x="8541723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3" name="Google Shape;3943;p21"/>
          <p:cNvGrpSpPr/>
          <p:nvPr/>
        </p:nvGrpSpPr>
        <p:grpSpPr>
          <a:xfrm>
            <a:off x="7782972" y="21377"/>
            <a:ext cx="1890166" cy="5100745"/>
            <a:chOff x="8308628" y="167576"/>
            <a:chExt cx="1890166" cy="5100745"/>
          </a:xfrm>
        </p:grpSpPr>
        <p:sp>
          <p:nvSpPr>
            <p:cNvPr id="3944" name="Google Shape;3944;p21"/>
            <p:cNvSpPr/>
            <p:nvPr/>
          </p:nvSpPr>
          <p:spPr>
            <a:xfrm rot="10800000">
              <a:off x="9828510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21"/>
            <p:cNvSpPr/>
            <p:nvPr/>
          </p:nvSpPr>
          <p:spPr>
            <a:xfrm rot="10800000">
              <a:off x="9361128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21"/>
            <p:cNvSpPr/>
            <p:nvPr/>
          </p:nvSpPr>
          <p:spPr>
            <a:xfrm rot="10800000">
              <a:off x="8893747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21"/>
            <p:cNvSpPr/>
            <p:nvPr/>
          </p:nvSpPr>
          <p:spPr>
            <a:xfrm rot="10800000">
              <a:off x="8425176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21"/>
            <p:cNvSpPr/>
            <p:nvPr/>
          </p:nvSpPr>
          <p:spPr>
            <a:xfrm rot="10800000">
              <a:off x="10061605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21"/>
            <p:cNvSpPr/>
            <p:nvPr/>
          </p:nvSpPr>
          <p:spPr>
            <a:xfrm rot="10800000">
              <a:off x="9594224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21"/>
            <p:cNvSpPr/>
            <p:nvPr/>
          </p:nvSpPr>
          <p:spPr>
            <a:xfrm rot="10800000">
              <a:off x="9126843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21"/>
            <p:cNvSpPr/>
            <p:nvPr/>
          </p:nvSpPr>
          <p:spPr>
            <a:xfrm rot="10800000">
              <a:off x="8659461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21"/>
            <p:cNvSpPr/>
            <p:nvPr/>
          </p:nvSpPr>
          <p:spPr>
            <a:xfrm rot="10800000">
              <a:off x="9710772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21"/>
            <p:cNvSpPr/>
            <p:nvPr/>
          </p:nvSpPr>
          <p:spPr>
            <a:xfrm rot="10800000">
              <a:off x="9243391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21"/>
            <p:cNvSpPr/>
            <p:nvPr/>
          </p:nvSpPr>
          <p:spPr>
            <a:xfrm rot="10800000">
              <a:off x="8776009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21"/>
            <p:cNvSpPr/>
            <p:nvPr/>
          </p:nvSpPr>
          <p:spPr>
            <a:xfrm rot="10800000">
              <a:off x="8308628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21"/>
            <p:cNvSpPr/>
            <p:nvPr/>
          </p:nvSpPr>
          <p:spPr>
            <a:xfrm rot="10800000">
              <a:off x="9943822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21"/>
            <p:cNvSpPr/>
            <p:nvPr/>
          </p:nvSpPr>
          <p:spPr>
            <a:xfrm rot="10800000">
              <a:off x="9476441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21"/>
            <p:cNvSpPr/>
            <p:nvPr/>
          </p:nvSpPr>
          <p:spPr>
            <a:xfrm rot="10800000">
              <a:off x="9009059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21"/>
            <p:cNvSpPr/>
            <p:nvPr/>
          </p:nvSpPr>
          <p:spPr>
            <a:xfrm rot="10800000">
              <a:off x="8541723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21"/>
            <p:cNvSpPr/>
            <p:nvPr/>
          </p:nvSpPr>
          <p:spPr>
            <a:xfrm rot="10800000">
              <a:off x="9710772" y="45878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21"/>
            <p:cNvSpPr/>
            <p:nvPr/>
          </p:nvSpPr>
          <p:spPr>
            <a:xfrm rot="10800000">
              <a:off x="9243391" y="45878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21"/>
            <p:cNvSpPr/>
            <p:nvPr/>
          </p:nvSpPr>
          <p:spPr>
            <a:xfrm rot="10800000">
              <a:off x="9943822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21"/>
            <p:cNvSpPr/>
            <p:nvPr/>
          </p:nvSpPr>
          <p:spPr>
            <a:xfrm rot="10800000">
              <a:off x="9476441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21"/>
            <p:cNvSpPr/>
            <p:nvPr/>
          </p:nvSpPr>
          <p:spPr>
            <a:xfrm rot="10800000">
              <a:off x="9828510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21"/>
            <p:cNvSpPr/>
            <p:nvPr/>
          </p:nvSpPr>
          <p:spPr>
            <a:xfrm rot="10800000">
              <a:off x="9361128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21"/>
            <p:cNvSpPr/>
            <p:nvPr/>
          </p:nvSpPr>
          <p:spPr>
            <a:xfrm rot="10800000">
              <a:off x="8893747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21"/>
            <p:cNvSpPr/>
            <p:nvPr/>
          </p:nvSpPr>
          <p:spPr>
            <a:xfrm rot="10800000">
              <a:off x="8425176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21"/>
            <p:cNvSpPr/>
            <p:nvPr/>
          </p:nvSpPr>
          <p:spPr>
            <a:xfrm rot="10800000">
              <a:off x="10061605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21"/>
            <p:cNvSpPr/>
            <p:nvPr/>
          </p:nvSpPr>
          <p:spPr>
            <a:xfrm rot="10800000">
              <a:off x="9594224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21"/>
            <p:cNvSpPr/>
            <p:nvPr/>
          </p:nvSpPr>
          <p:spPr>
            <a:xfrm rot="10800000">
              <a:off x="9126843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21"/>
            <p:cNvSpPr/>
            <p:nvPr/>
          </p:nvSpPr>
          <p:spPr>
            <a:xfrm rot="10800000">
              <a:off x="8659461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21"/>
            <p:cNvSpPr/>
            <p:nvPr/>
          </p:nvSpPr>
          <p:spPr>
            <a:xfrm rot="10800000">
              <a:off x="9710772" y="162717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21"/>
            <p:cNvSpPr/>
            <p:nvPr/>
          </p:nvSpPr>
          <p:spPr>
            <a:xfrm rot="10800000">
              <a:off x="9243391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21"/>
            <p:cNvSpPr/>
            <p:nvPr/>
          </p:nvSpPr>
          <p:spPr>
            <a:xfrm rot="10800000">
              <a:off x="8776009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21"/>
            <p:cNvSpPr/>
            <p:nvPr/>
          </p:nvSpPr>
          <p:spPr>
            <a:xfrm rot="10800000">
              <a:off x="9943822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21"/>
            <p:cNvSpPr/>
            <p:nvPr/>
          </p:nvSpPr>
          <p:spPr>
            <a:xfrm rot="10800000">
              <a:off x="9476441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21"/>
            <p:cNvSpPr/>
            <p:nvPr/>
          </p:nvSpPr>
          <p:spPr>
            <a:xfrm rot="10800000">
              <a:off x="9009059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21"/>
            <p:cNvSpPr/>
            <p:nvPr/>
          </p:nvSpPr>
          <p:spPr>
            <a:xfrm rot="10800000">
              <a:off x="9710772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21"/>
            <p:cNvSpPr/>
            <p:nvPr/>
          </p:nvSpPr>
          <p:spPr>
            <a:xfrm rot="10800000">
              <a:off x="9243391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21"/>
            <p:cNvSpPr/>
            <p:nvPr/>
          </p:nvSpPr>
          <p:spPr>
            <a:xfrm rot="10800000">
              <a:off x="8776009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21"/>
            <p:cNvSpPr/>
            <p:nvPr/>
          </p:nvSpPr>
          <p:spPr>
            <a:xfrm rot="10800000">
              <a:off x="8308628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21"/>
            <p:cNvSpPr/>
            <p:nvPr/>
          </p:nvSpPr>
          <p:spPr>
            <a:xfrm rot="10800000">
              <a:off x="9943822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21"/>
            <p:cNvSpPr/>
            <p:nvPr/>
          </p:nvSpPr>
          <p:spPr>
            <a:xfrm rot="10800000">
              <a:off x="9476441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21"/>
            <p:cNvSpPr/>
            <p:nvPr/>
          </p:nvSpPr>
          <p:spPr>
            <a:xfrm rot="10800000">
              <a:off x="9009059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21"/>
            <p:cNvSpPr/>
            <p:nvPr/>
          </p:nvSpPr>
          <p:spPr>
            <a:xfrm rot="10800000">
              <a:off x="8541723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21"/>
            <p:cNvSpPr/>
            <p:nvPr/>
          </p:nvSpPr>
          <p:spPr>
            <a:xfrm rot="10800000">
              <a:off x="9828510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21"/>
            <p:cNvSpPr/>
            <p:nvPr/>
          </p:nvSpPr>
          <p:spPr>
            <a:xfrm rot="10800000">
              <a:off x="9361128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21"/>
            <p:cNvSpPr/>
            <p:nvPr/>
          </p:nvSpPr>
          <p:spPr>
            <a:xfrm rot="10800000">
              <a:off x="8893747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21"/>
            <p:cNvSpPr/>
            <p:nvPr/>
          </p:nvSpPr>
          <p:spPr>
            <a:xfrm rot="10800000">
              <a:off x="10061605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21"/>
            <p:cNvSpPr/>
            <p:nvPr/>
          </p:nvSpPr>
          <p:spPr>
            <a:xfrm rot="10800000">
              <a:off x="9594224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21"/>
            <p:cNvSpPr/>
            <p:nvPr/>
          </p:nvSpPr>
          <p:spPr>
            <a:xfrm rot="10800000">
              <a:off x="9126843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21"/>
            <p:cNvSpPr/>
            <p:nvPr/>
          </p:nvSpPr>
          <p:spPr>
            <a:xfrm rot="10800000">
              <a:off x="8659461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21"/>
            <p:cNvSpPr/>
            <p:nvPr/>
          </p:nvSpPr>
          <p:spPr>
            <a:xfrm rot="10800000">
              <a:off x="9710772" y="250316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21"/>
            <p:cNvSpPr/>
            <p:nvPr/>
          </p:nvSpPr>
          <p:spPr>
            <a:xfrm rot="10800000">
              <a:off x="9243391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21"/>
            <p:cNvSpPr/>
            <p:nvPr/>
          </p:nvSpPr>
          <p:spPr>
            <a:xfrm rot="10800000">
              <a:off x="8776009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21"/>
            <p:cNvSpPr/>
            <p:nvPr/>
          </p:nvSpPr>
          <p:spPr>
            <a:xfrm rot="10800000">
              <a:off x="9943822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21"/>
            <p:cNvSpPr/>
            <p:nvPr/>
          </p:nvSpPr>
          <p:spPr>
            <a:xfrm rot="10800000">
              <a:off x="9476441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21"/>
            <p:cNvSpPr/>
            <p:nvPr/>
          </p:nvSpPr>
          <p:spPr>
            <a:xfrm rot="10800000">
              <a:off x="9009059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21"/>
            <p:cNvSpPr/>
            <p:nvPr/>
          </p:nvSpPr>
          <p:spPr>
            <a:xfrm rot="10800000">
              <a:off x="9710772" y="221077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21"/>
            <p:cNvSpPr/>
            <p:nvPr/>
          </p:nvSpPr>
          <p:spPr>
            <a:xfrm rot="10800000">
              <a:off x="9243391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21"/>
            <p:cNvSpPr/>
            <p:nvPr/>
          </p:nvSpPr>
          <p:spPr>
            <a:xfrm rot="10800000">
              <a:off x="8776009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21"/>
            <p:cNvSpPr/>
            <p:nvPr/>
          </p:nvSpPr>
          <p:spPr>
            <a:xfrm rot="10800000">
              <a:off x="9943822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21"/>
            <p:cNvSpPr/>
            <p:nvPr/>
          </p:nvSpPr>
          <p:spPr>
            <a:xfrm rot="10800000">
              <a:off x="9476441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21"/>
            <p:cNvSpPr/>
            <p:nvPr/>
          </p:nvSpPr>
          <p:spPr>
            <a:xfrm rot="10800000">
              <a:off x="9009059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21"/>
            <p:cNvSpPr/>
            <p:nvPr/>
          </p:nvSpPr>
          <p:spPr>
            <a:xfrm rot="10800000">
              <a:off x="9828510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21"/>
            <p:cNvSpPr/>
            <p:nvPr/>
          </p:nvSpPr>
          <p:spPr>
            <a:xfrm rot="10800000">
              <a:off x="9361128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21"/>
            <p:cNvSpPr/>
            <p:nvPr/>
          </p:nvSpPr>
          <p:spPr>
            <a:xfrm rot="10800000">
              <a:off x="8893747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21"/>
            <p:cNvSpPr/>
            <p:nvPr/>
          </p:nvSpPr>
          <p:spPr>
            <a:xfrm rot="10800000">
              <a:off x="10061605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21"/>
            <p:cNvSpPr/>
            <p:nvPr/>
          </p:nvSpPr>
          <p:spPr>
            <a:xfrm rot="10800000">
              <a:off x="9594224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21"/>
            <p:cNvSpPr/>
            <p:nvPr/>
          </p:nvSpPr>
          <p:spPr>
            <a:xfrm rot="10800000">
              <a:off x="9126843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21"/>
            <p:cNvSpPr/>
            <p:nvPr/>
          </p:nvSpPr>
          <p:spPr>
            <a:xfrm rot="10800000">
              <a:off x="8659461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21"/>
            <p:cNvSpPr/>
            <p:nvPr/>
          </p:nvSpPr>
          <p:spPr>
            <a:xfrm rot="10800000">
              <a:off x="9710772" y="337916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21"/>
            <p:cNvSpPr/>
            <p:nvPr/>
          </p:nvSpPr>
          <p:spPr>
            <a:xfrm rot="10800000">
              <a:off x="9243391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21"/>
            <p:cNvSpPr/>
            <p:nvPr/>
          </p:nvSpPr>
          <p:spPr>
            <a:xfrm rot="10800000">
              <a:off x="8776009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21"/>
            <p:cNvSpPr/>
            <p:nvPr/>
          </p:nvSpPr>
          <p:spPr>
            <a:xfrm rot="10800000">
              <a:off x="9943822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21"/>
            <p:cNvSpPr/>
            <p:nvPr/>
          </p:nvSpPr>
          <p:spPr>
            <a:xfrm rot="10800000">
              <a:off x="9476441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21"/>
            <p:cNvSpPr/>
            <p:nvPr/>
          </p:nvSpPr>
          <p:spPr>
            <a:xfrm rot="10800000">
              <a:off x="9009059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21"/>
            <p:cNvSpPr/>
            <p:nvPr/>
          </p:nvSpPr>
          <p:spPr>
            <a:xfrm rot="10800000">
              <a:off x="9710772" y="30867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21"/>
            <p:cNvSpPr/>
            <p:nvPr/>
          </p:nvSpPr>
          <p:spPr>
            <a:xfrm rot="10800000">
              <a:off x="9243391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21"/>
            <p:cNvSpPr/>
            <p:nvPr/>
          </p:nvSpPr>
          <p:spPr>
            <a:xfrm rot="10800000">
              <a:off x="8776009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21"/>
            <p:cNvSpPr/>
            <p:nvPr/>
          </p:nvSpPr>
          <p:spPr>
            <a:xfrm rot="10800000">
              <a:off x="9943822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21"/>
            <p:cNvSpPr/>
            <p:nvPr/>
          </p:nvSpPr>
          <p:spPr>
            <a:xfrm rot="10800000">
              <a:off x="9476441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21"/>
            <p:cNvSpPr/>
            <p:nvPr/>
          </p:nvSpPr>
          <p:spPr>
            <a:xfrm rot="10800000">
              <a:off x="9009059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21"/>
            <p:cNvSpPr/>
            <p:nvPr/>
          </p:nvSpPr>
          <p:spPr>
            <a:xfrm rot="10800000">
              <a:off x="9828510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21"/>
            <p:cNvSpPr/>
            <p:nvPr/>
          </p:nvSpPr>
          <p:spPr>
            <a:xfrm rot="10800000">
              <a:off x="9361128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21"/>
            <p:cNvSpPr/>
            <p:nvPr/>
          </p:nvSpPr>
          <p:spPr>
            <a:xfrm rot="10800000">
              <a:off x="8893747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21"/>
            <p:cNvSpPr/>
            <p:nvPr/>
          </p:nvSpPr>
          <p:spPr>
            <a:xfrm rot="10800000">
              <a:off x="8425176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21"/>
            <p:cNvSpPr/>
            <p:nvPr/>
          </p:nvSpPr>
          <p:spPr>
            <a:xfrm rot="10800000">
              <a:off x="10061605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21"/>
            <p:cNvSpPr/>
            <p:nvPr/>
          </p:nvSpPr>
          <p:spPr>
            <a:xfrm rot="10800000">
              <a:off x="9594224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21"/>
            <p:cNvSpPr/>
            <p:nvPr/>
          </p:nvSpPr>
          <p:spPr>
            <a:xfrm rot="10800000">
              <a:off x="9126843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21"/>
            <p:cNvSpPr/>
            <p:nvPr/>
          </p:nvSpPr>
          <p:spPr>
            <a:xfrm rot="10800000">
              <a:off x="8659461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21"/>
            <p:cNvSpPr/>
            <p:nvPr/>
          </p:nvSpPr>
          <p:spPr>
            <a:xfrm rot="10800000">
              <a:off x="9710772" y="42551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21"/>
            <p:cNvSpPr/>
            <p:nvPr/>
          </p:nvSpPr>
          <p:spPr>
            <a:xfrm rot="10800000">
              <a:off x="9243391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21"/>
            <p:cNvSpPr/>
            <p:nvPr/>
          </p:nvSpPr>
          <p:spPr>
            <a:xfrm rot="10800000">
              <a:off x="8776009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21"/>
            <p:cNvSpPr/>
            <p:nvPr/>
          </p:nvSpPr>
          <p:spPr>
            <a:xfrm rot="10800000">
              <a:off x="9943822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21"/>
            <p:cNvSpPr/>
            <p:nvPr/>
          </p:nvSpPr>
          <p:spPr>
            <a:xfrm rot="10800000">
              <a:off x="9476441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21"/>
            <p:cNvSpPr/>
            <p:nvPr/>
          </p:nvSpPr>
          <p:spPr>
            <a:xfrm rot="10800000">
              <a:off x="9009059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21"/>
            <p:cNvSpPr/>
            <p:nvPr/>
          </p:nvSpPr>
          <p:spPr>
            <a:xfrm rot="10800000">
              <a:off x="9710772" y="39627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21"/>
            <p:cNvSpPr/>
            <p:nvPr/>
          </p:nvSpPr>
          <p:spPr>
            <a:xfrm rot="10800000">
              <a:off x="9243391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21"/>
            <p:cNvSpPr/>
            <p:nvPr/>
          </p:nvSpPr>
          <p:spPr>
            <a:xfrm rot="10800000">
              <a:off x="8776009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21"/>
            <p:cNvSpPr/>
            <p:nvPr/>
          </p:nvSpPr>
          <p:spPr>
            <a:xfrm rot="10800000">
              <a:off x="9943822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21"/>
            <p:cNvSpPr/>
            <p:nvPr/>
          </p:nvSpPr>
          <p:spPr>
            <a:xfrm rot="10800000">
              <a:off x="9476441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21"/>
            <p:cNvSpPr/>
            <p:nvPr/>
          </p:nvSpPr>
          <p:spPr>
            <a:xfrm rot="10800000">
              <a:off x="9009059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21"/>
            <p:cNvSpPr/>
            <p:nvPr/>
          </p:nvSpPr>
          <p:spPr>
            <a:xfrm rot="10800000">
              <a:off x="9828510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21"/>
            <p:cNvSpPr/>
            <p:nvPr/>
          </p:nvSpPr>
          <p:spPr>
            <a:xfrm rot="10800000">
              <a:off x="9361128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21"/>
            <p:cNvSpPr/>
            <p:nvPr/>
          </p:nvSpPr>
          <p:spPr>
            <a:xfrm rot="10800000">
              <a:off x="8893747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21"/>
            <p:cNvSpPr/>
            <p:nvPr/>
          </p:nvSpPr>
          <p:spPr>
            <a:xfrm rot="10800000">
              <a:off x="10061605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21"/>
            <p:cNvSpPr/>
            <p:nvPr/>
          </p:nvSpPr>
          <p:spPr>
            <a:xfrm rot="10800000">
              <a:off x="9594224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21"/>
            <p:cNvSpPr/>
            <p:nvPr/>
          </p:nvSpPr>
          <p:spPr>
            <a:xfrm rot="10800000">
              <a:off x="9126843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21"/>
            <p:cNvSpPr/>
            <p:nvPr/>
          </p:nvSpPr>
          <p:spPr>
            <a:xfrm rot="10800000">
              <a:off x="8659461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21"/>
            <p:cNvSpPr/>
            <p:nvPr/>
          </p:nvSpPr>
          <p:spPr>
            <a:xfrm rot="10800000">
              <a:off x="9710772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21"/>
            <p:cNvSpPr/>
            <p:nvPr/>
          </p:nvSpPr>
          <p:spPr>
            <a:xfrm rot="10800000">
              <a:off x="9243391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21"/>
            <p:cNvSpPr/>
            <p:nvPr/>
          </p:nvSpPr>
          <p:spPr>
            <a:xfrm rot="10800000">
              <a:off x="8776009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21"/>
            <p:cNvSpPr/>
            <p:nvPr/>
          </p:nvSpPr>
          <p:spPr>
            <a:xfrm rot="10800000">
              <a:off x="8308628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21"/>
            <p:cNvSpPr/>
            <p:nvPr/>
          </p:nvSpPr>
          <p:spPr>
            <a:xfrm rot="10800000">
              <a:off x="9943822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21"/>
            <p:cNvSpPr/>
            <p:nvPr/>
          </p:nvSpPr>
          <p:spPr>
            <a:xfrm rot="10800000">
              <a:off x="9476441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21"/>
            <p:cNvSpPr/>
            <p:nvPr/>
          </p:nvSpPr>
          <p:spPr>
            <a:xfrm rot="10800000">
              <a:off x="9009059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21"/>
            <p:cNvSpPr/>
            <p:nvPr/>
          </p:nvSpPr>
          <p:spPr>
            <a:xfrm rot="10800000">
              <a:off x="8541723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21"/>
            <p:cNvSpPr/>
            <p:nvPr/>
          </p:nvSpPr>
          <p:spPr>
            <a:xfrm rot="10800000">
              <a:off x="9710772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21"/>
            <p:cNvSpPr/>
            <p:nvPr/>
          </p:nvSpPr>
          <p:spPr>
            <a:xfrm rot="10800000">
              <a:off x="9243391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21"/>
            <p:cNvSpPr/>
            <p:nvPr/>
          </p:nvSpPr>
          <p:spPr>
            <a:xfrm rot="10800000">
              <a:off x="8776009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21"/>
            <p:cNvSpPr/>
            <p:nvPr/>
          </p:nvSpPr>
          <p:spPr>
            <a:xfrm rot="10800000">
              <a:off x="8308628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21"/>
            <p:cNvSpPr/>
            <p:nvPr/>
          </p:nvSpPr>
          <p:spPr>
            <a:xfrm rot="10800000">
              <a:off x="9943822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21"/>
            <p:cNvSpPr/>
            <p:nvPr/>
          </p:nvSpPr>
          <p:spPr>
            <a:xfrm rot="10800000">
              <a:off x="9476441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21"/>
            <p:cNvSpPr/>
            <p:nvPr/>
          </p:nvSpPr>
          <p:spPr>
            <a:xfrm rot="10800000">
              <a:off x="9009059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21"/>
            <p:cNvSpPr/>
            <p:nvPr/>
          </p:nvSpPr>
          <p:spPr>
            <a:xfrm rot="10800000">
              <a:off x="8541723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67" name="Google Shape;4067;p21"/>
          <p:cNvPicPr preferRelativeResize="0"/>
          <p:nvPr/>
        </p:nvPicPr>
        <p:blipFill rotWithShape="1">
          <a:blip r:embed="rId2">
            <a:alphaModFix amt="78000"/>
          </a:blip>
          <a:srcRect l="-6305" t="44410" r="56305" b="5589"/>
          <a:stretch/>
        </p:blipFill>
        <p:spPr>
          <a:xfrm>
            <a:off x="6860104" y="0"/>
            <a:ext cx="2283899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8" name="Google Shape;4068;p21"/>
          <p:cNvPicPr preferRelativeResize="0"/>
          <p:nvPr/>
        </p:nvPicPr>
        <p:blipFill rotWithShape="1">
          <a:blip r:embed="rId2">
            <a:alphaModFix amt="78000"/>
          </a:blip>
          <a:srcRect l="56304" t="5590" r="-6304" b="44410"/>
          <a:stretch/>
        </p:blipFill>
        <p:spPr>
          <a:xfrm>
            <a:off x="4" y="2576400"/>
            <a:ext cx="2283899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69" name="Google Shape;4069;p21"/>
          <p:cNvSpPr txBox="1">
            <a:spLocks noGrp="1"/>
          </p:cNvSpPr>
          <p:nvPr>
            <p:ph type="title" idx="4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3"/>
          <p:cNvGrpSpPr/>
          <p:nvPr/>
        </p:nvGrpSpPr>
        <p:grpSpPr>
          <a:xfrm>
            <a:off x="-529139" y="21377"/>
            <a:ext cx="10202277" cy="5100745"/>
            <a:chOff x="-529139" y="21377"/>
            <a:chExt cx="10202277" cy="5100745"/>
          </a:xfrm>
        </p:grpSpPr>
        <p:grpSp>
          <p:nvGrpSpPr>
            <p:cNvPr id="341" name="Google Shape;341;p3"/>
            <p:cNvGrpSpPr/>
            <p:nvPr/>
          </p:nvGrpSpPr>
          <p:grpSpPr>
            <a:xfrm flipH="1">
              <a:off x="-529139" y="21377"/>
              <a:ext cx="1890166" cy="5100745"/>
              <a:chOff x="8308628" y="167576"/>
              <a:chExt cx="1890166" cy="5100745"/>
            </a:xfrm>
          </p:grpSpPr>
          <p:sp>
            <p:nvSpPr>
              <p:cNvPr id="342" name="Google Shape;342;p3"/>
              <p:cNvSpPr/>
              <p:nvPr/>
            </p:nvSpPr>
            <p:spPr>
              <a:xfrm rot="10800000">
                <a:off x="9828510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"/>
              <p:cNvSpPr/>
              <p:nvPr/>
            </p:nvSpPr>
            <p:spPr>
              <a:xfrm rot="10800000">
                <a:off x="9361128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"/>
              <p:cNvSpPr/>
              <p:nvPr/>
            </p:nvSpPr>
            <p:spPr>
              <a:xfrm rot="10800000">
                <a:off x="8893747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"/>
              <p:cNvSpPr/>
              <p:nvPr/>
            </p:nvSpPr>
            <p:spPr>
              <a:xfrm rot="10800000">
                <a:off x="8425176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"/>
              <p:cNvSpPr/>
              <p:nvPr/>
            </p:nvSpPr>
            <p:spPr>
              <a:xfrm rot="10800000">
                <a:off x="10061605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"/>
              <p:cNvSpPr/>
              <p:nvPr/>
            </p:nvSpPr>
            <p:spPr>
              <a:xfrm rot="10800000">
                <a:off x="9594224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"/>
              <p:cNvSpPr/>
              <p:nvPr/>
            </p:nvSpPr>
            <p:spPr>
              <a:xfrm rot="10800000">
                <a:off x="9126843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"/>
              <p:cNvSpPr/>
              <p:nvPr/>
            </p:nvSpPr>
            <p:spPr>
              <a:xfrm rot="10800000">
                <a:off x="8659461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"/>
              <p:cNvSpPr/>
              <p:nvPr/>
            </p:nvSpPr>
            <p:spPr>
              <a:xfrm rot="10800000">
                <a:off x="9710772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"/>
              <p:cNvSpPr/>
              <p:nvPr/>
            </p:nvSpPr>
            <p:spPr>
              <a:xfrm rot="10800000">
                <a:off x="9243391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"/>
              <p:cNvSpPr/>
              <p:nvPr/>
            </p:nvSpPr>
            <p:spPr>
              <a:xfrm rot="10800000">
                <a:off x="8776009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"/>
              <p:cNvSpPr/>
              <p:nvPr/>
            </p:nvSpPr>
            <p:spPr>
              <a:xfrm rot="10800000">
                <a:off x="8308628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"/>
              <p:cNvSpPr/>
              <p:nvPr/>
            </p:nvSpPr>
            <p:spPr>
              <a:xfrm rot="10800000">
                <a:off x="9943822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"/>
              <p:cNvSpPr/>
              <p:nvPr/>
            </p:nvSpPr>
            <p:spPr>
              <a:xfrm rot="10800000">
                <a:off x="9476441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"/>
              <p:cNvSpPr/>
              <p:nvPr/>
            </p:nvSpPr>
            <p:spPr>
              <a:xfrm rot="10800000">
                <a:off x="9009059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"/>
              <p:cNvSpPr/>
              <p:nvPr/>
            </p:nvSpPr>
            <p:spPr>
              <a:xfrm rot="10800000">
                <a:off x="8541723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"/>
              <p:cNvSpPr/>
              <p:nvPr/>
            </p:nvSpPr>
            <p:spPr>
              <a:xfrm rot="10800000">
                <a:off x="9710772" y="45878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"/>
              <p:cNvSpPr/>
              <p:nvPr/>
            </p:nvSpPr>
            <p:spPr>
              <a:xfrm rot="10800000">
                <a:off x="9243391" y="45878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"/>
              <p:cNvSpPr/>
              <p:nvPr/>
            </p:nvSpPr>
            <p:spPr>
              <a:xfrm rot="10800000">
                <a:off x="9943822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"/>
              <p:cNvSpPr/>
              <p:nvPr/>
            </p:nvSpPr>
            <p:spPr>
              <a:xfrm rot="10800000">
                <a:off x="9476441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"/>
              <p:cNvSpPr/>
              <p:nvPr/>
            </p:nvSpPr>
            <p:spPr>
              <a:xfrm rot="10800000">
                <a:off x="9828510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"/>
              <p:cNvSpPr/>
              <p:nvPr/>
            </p:nvSpPr>
            <p:spPr>
              <a:xfrm rot="10800000">
                <a:off x="9361128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"/>
              <p:cNvSpPr/>
              <p:nvPr/>
            </p:nvSpPr>
            <p:spPr>
              <a:xfrm rot="10800000">
                <a:off x="8893747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"/>
              <p:cNvSpPr/>
              <p:nvPr/>
            </p:nvSpPr>
            <p:spPr>
              <a:xfrm rot="10800000">
                <a:off x="8425176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"/>
              <p:cNvSpPr/>
              <p:nvPr/>
            </p:nvSpPr>
            <p:spPr>
              <a:xfrm rot="10800000">
                <a:off x="10061605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"/>
              <p:cNvSpPr/>
              <p:nvPr/>
            </p:nvSpPr>
            <p:spPr>
              <a:xfrm rot="10800000">
                <a:off x="9594224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"/>
              <p:cNvSpPr/>
              <p:nvPr/>
            </p:nvSpPr>
            <p:spPr>
              <a:xfrm rot="10800000">
                <a:off x="9126843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"/>
              <p:cNvSpPr/>
              <p:nvPr/>
            </p:nvSpPr>
            <p:spPr>
              <a:xfrm rot="10800000">
                <a:off x="8659461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"/>
              <p:cNvSpPr/>
              <p:nvPr/>
            </p:nvSpPr>
            <p:spPr>
              <a:xfrm rot="10800000">
                <a:off x="9710772" y="162717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"/>
              <p:cNvSpPr/>
              <p:nvPr/>
            </p:nvSpPr>
            <p:spPr>
              <a:xfrm rot="10800000">
                <a:off x="9243391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"/>
              <p:cNvSpPr/>
              <p:nvPr/>
            </p:nvSpPr>
            <p:spPr>
              <a:xfrm rot="10800000">
                <a:off x="8776009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"/>
              <p:cNvSpPr/>
              <p:nvPr/>
            </p:nvSpPr>
            <p:spPr>
              <a:xfrm rot="10800000">
                <a:off x="9943822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"/>
              <p:cNvSpPr/>
              <p:nvPr/>
            </p:nvSpPr>
            <p:spPr>
              <a:xfrm rot="10800000">
                <a:off x="9476441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"/>
              <p:cNvSpPr/>
              <p:nvPr/>
            </p:nvSpPr>
            <p:spPr>
              <a:xfrm rot="10800000">
                <a:off x="9009059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"/>
              <p:cNvSpPr/>
              <p:nvPr/>
            </p:nvSpPr>
            <p:spPr>
              <a:xfrm rot="10800000">
                <a:off x="9710772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"/>
              <p:cNvSpPr/>
              <p:nvPr/>
            </p:nvSpPr>
            <p:spPr>
              <a:xfrm rot="10800000">
                <a:off x="9243391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"/>
              <p:cNvSpPr/>
              <p:nvPr/>
            </p:nvSpPr>
            <p:spPr>
              <a:xfrm rot="10800000">
                <a:off x="8776009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"/>
              <p:cNvSpPr/>
              <p:nvPr/>
            </p:nvSpPr>
            <p:spPr>
              <a:xfrm rot="10800000">
                <a:off x="8308628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"/>
              <p:cNvSpPr/>
              <p:nvPr/>
            </p:nvSpPr>
            <p:spPr>
              <a:xfrm rot="10800000">
                <a:off x="9943822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"/>
              <p:cNvSpPr/>
              <p:nvPr/>
            </p:nvSpPr>
            <p:spPr>
              <a:xfrm rot="10800000">
                <a:off x="9476441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"/>
              <p:cNvSpPr/>
              <p:nvPr/>
            </p:nvSpPr>
            <p:spPr>
              <a:xfrm rot="10800000">
                <a:off x="9009059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"/>
              <p:cNvSpPr/>
              <p:nvPr/>
            </p:nvSpPr>
            <p:spPr>
              <a:xfrm rot="10800000">
                <a:off x="8541723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"/>
              <p:cNvSpPr/>
              <p:nvPr/>
            </p:nvSpPr>
            <p:spPr>
              <a:xfrm rot="10800000">
                <a:off x="9828510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"/>
              <p:cNvSpPr/>
              <p:nvPr/>
            </p:nvSpPr>
            <p:spPr>
              <a:xfrm rot="10800000">
                <a:off x="9361128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"/>
              <p:cNvSpPr/>
              <p:nvPr/>
            </p:nvSpPr>
            <p:spPr>
              <a:xfrm rot="10800000">
                <a:off x="8893747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"/>
              <p:cNvSpPr/>
              <p:nvPr/>
            </p:nvSpPr>
            <p:spPr>
              <a:xfrm rot="10800000">
                <a:off x="10061605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"/>
              <p:cNvSpPr/>
              <p:nvPr/>
            </p:nvSpPr>
            <p:spPr>
              <a:xfrm rot="10800000">
                <a:off x="9594224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"/>
              <p:cNvSpPr/>
              <p:nvPr/>
            </p:nvSpPr>
            <p:spPr>
              <a:xfrm rot="10800000">
                <a:off x="9126843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"/>
              <p:cNvSpPr/>
              <p:nvPr/>
            </p:nvSpPr>
            <p:spPr>
              <a:xfrm rot="10800000">
                <a:off x="8659461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"/>
              <p:cNvSpPr/>
              <p:nvPr/>
            </p:nvSpPr>
            <p:spPr>
              <a:xfrm rot="10800000">
                <a:off x="9710772" y="250316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"/>
              <p:cNvSpPr/>
              <p:nvPr/>
            </p:nvSpPr>
            <p:spPr>
              <a:xfrm rot="10800000">
                <a:off x="9243391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"/>
              <p:cNvSpPr/>
              <p:nvPr/>
            </p:nvSpPr>
            <p:spPr>
              <a:xfrm rot="10800000">
                <a:off x="8776009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"/>
              <p:cNvSpPr/>
              <p:nvPr/>
            </p:nvSpPr>
            <p:spPr>
              <a:xfrm rot="10800000">
                <a:off x="9943822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"/>
              <p:cNvSpPr/>
              <p:nvPr/>
            </p:nvSpPr>
            <p:spPr>
              <a:xfrm rot="10800000">
                <a:off x="9476441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"/>
              <p:cNvSpPr/>
              <p:nvPr/>
            </p:nvSpPr>
            <p:spPr>
              <a:xfrm rot="10800000">
                <a:off x="9009059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"/>
              <p:cNvSpPr/>
              <p:nvPr/>
            </p:nvSpPr>
            <p:spPr>
              <a:xfrm rot="10800000">
                <a:off x="9710772" y="221077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"/>
              <p:cNvSpPr/>
              <p:nvPr/>
            </p:nvSpPr>
            <p:spPr>
              <a:xfrm rot="10800000">
                <a:off x="9243391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"/>
              <p:cNvSpPr/>
              <p:nvPr/>
            </p:nvSpPr>
            <p:spPr>
              <a:xfrm rot="10800000">
                <a:off x="8776009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"/>
              <p:cNvSpPr/>
              <p:nvPr/>
            </p:nvSpPr>
            <p:spPr>
              <a:xfrm rot="10800000">
                <a:off x="9943822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"/>
              <p:cNvSpPr/>
              <p:nvPr/>
            </p:nvSpPr>
            <p:spPr>
              <a:xfrm rot="10800000">
                <a:off x="9476441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"/>
              <p:cNvSpPr/>
              <p:nvPr/>
            </p:nvSpPr>
            <p:spPr>
              <a:xfrm rot="10800000">
                <a:off x="9009059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"/>
              <p:cNvSpPr/>
              <p:nvPr/>
            </p:nvSpPr>
            <p:spPr>
              <a:xfrm rot="10800000">
                <a:off x="9828510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"/>
              <p:cNvSpPr/>
              <p:nvPr/>
            </p:nvSpPr>
            <p:spPr>
              <a:xfrm rot="10800000">
                <a:off x="9361128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"/>
              <p:cNvSpPr/>
              <p:nvPr/>
            </p:nvSpPr>
            <p:spPr>
              <a:xfrm rot="10800000">
                <a:off x="8893747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"/>
              <p:cNvSpPr/>
              <p:nvPr/>
            </p:nvSpPr>
            <p:spPr>
              <a:xfrm rot="10800000">
                <a:off x="10061605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"/>
              <p:cNvSpPr/>
              <p:nvPr/>
            </p:nvSpPr>
            <p:spPr>
              <a:xfrm rot="10800000">
                <a:off x="9594224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"/>
              <p:cNvSpPr/>
              <p:nvPr/>
            </p:nvSpPr>
            <p:spPr>
              <a:xfrm rot="10800000">
                <a:off x="9126843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"/>
              <p:cNvSpPr/>
              <p:nvPr/>
            </p:nvSpPr>
            <p:spPr>
              <a:xfrm rot="10800000">
                <a:off x="8659461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"/>
              <p:cNvSpPr/>
              <p:nvPr/>
            </p:nvSpPr>
            <p:spPr>
              <a:xfrm rot="10800000">
                <a:off x="9710772" y="337916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"/>
              <p:cNvSpPr/>
              <p:nvPr/>
            </p:nvSpPr>
            <p:spPr>
              <a:xfrm rot="10800000">
                <a:off x="9243391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"/>
              <p:cNvSpPr/>
              <p:nvPr/>
            </p:nvSpPr>
            <p:spPr>
              <a:xfrm rot="10800000">
                <a:off x="8776009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"/>
              <p:cNvSpPr/>
              <p:nvPr/>
            </p:nvSpPr>
            <p:spPr>
              <a:xfrm rot="10800000">
                <a:off x="9943822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"/>
              <p:cNvSpPr/>
              <p:nvPr/>
            </p:nvSpPr>
            <p:spPr>
              <a:xfrm rot="10800000">
                <a:off x="9476441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"/>
              <p:cNvSpPr/>
              <p:nvPr/>
            </p:nvSpPr>
            <p:spPr>
              <a:xfrm rot="10800000">
                <a:off x="9009059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"/>
              <p:cNvSpPr/>
              <p:nvPr/>
            </p:nvSpPr>
            <p:spPr>
              <a:xfrm rot="10800000">
                <a:off x="9710772" y="30867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"/>
              <p:cNvSpPr/>
              <p:nvPr/>
            </p:nvSpPr>
            <p:spPr>
              <a:xfrm rot="10800000">
                <a:off x="9243391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"/>
              <p:cNvSpPr/>
              <p:nvPr/>
            </p:nvSpPr>
            <p:spPr>
              <a:xfrm rot="10800000">
                <a:off x="8776009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"/>
              <p:cNvSpPr/>
              <p:nvPr/>
            </p:nvSpPr>
            <p:spPr>
              <a:xfrm rot="10800000">
                <a:off x="9943822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"/>
              <p:cNvSpPr/>
              <p:nvPr/>
            </p:nvSpPr>
            <p:spPr>
              <a:xfrm rot="10800000">
                <a:off x="9476441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3"/>
              <p:cNvSpPr/>
              <p:nvPr/>
            </p:nvSpPr>
            <p:spPr>
              <a:xfrm rot="10800000">
                <a:off x="9009059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"/>
              <p:cNvSpPr/>
              <p:nvPr/>
            </p:nvSpPr>
            <p:spPr>
              <a:xfrm rot="10800000">
                <a:off x="9828510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"/>
              <p:cNvSpPr/>
              <p:nvPr/>
            </p:nvSpPr>
            <p:spPr>
              <a:xfrm rot="10800000">
                <a:off x="9361128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3"/>
              <p:cNvSpPr/>
              <p:nvPr/>
            </p:nvSpPr>
            <p:spPr>
              <a:xfrm rot="10800000">
                <a:off x="8893747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3"/>
              <p:cNvSpPr/>
              <p:nvPr/>
            </p:nvSpPr>
            <p:spPr>
              <a:xfrm rot="10800000">
                <a:off x="8425176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"/>
              <p:cNvSpPr/>
              <p:nvPr/>
            </p:nvSpPr>
            <p:spPr>
              <a:xfrm rot="10800000">
                <a:off x="10061605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3"/>
              <p:cNvSpPr/>
              <p:nvPr/>
            </p:nvSpPr>
            <p:spPr>
              <a:xfrm rot="10800000">
                <a:off x="9594224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3"/>
              <p:cNvSpPr/>
              <p:nvPr/>
            </p:nvSpPr>
            <p:spPr>
              <a:xfrm rot="10800000">
                <a:off x="9126843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3"/>
              <p:cNvSpPr/>
              <p:nvPr/>
            </p:nvSpPr>
            <p:spPr>
              <a:xfrm rot="10800000">
                <a:off x="8659461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3"/>
              <p:cNvSpPr/>
              <p:nvPr/>
            </p:nvSpPr>
            <p:spPr>
              <a:xfrm rot="10800000">
                <a:off x="9710772" y="42551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3"/>
              <p:cNvSpPr/>
              <p:nvPr/>
            </p:nvSpPr>
            <p:spPr>
              <a:xfrm rot="10800000">
                <a:off x="9243391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"/>
              <p:cNvSpPr/>
              <p:nvPr/>
            </p:nvSpPr>
            <p:spPr>
              <a:xfrm rot="10800000">
                <a:off x="8776009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"/>
              <p:cNvSpPr/>
              <p:nvPr/>
            </p:nvSpPr>
            <p:spPr>
              <a:xfrm rot="10800000">
                <a:off x="9943822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"/>
              <p:cNvSpPr/>
              <p:nvPr/>
            </p:nvSpPr>
            <p:spPr>
              <a:xfrm rot="10800000">
                <a:off x="9476441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"/>
              <p:cNvSpPr/>
              <p:nvPr/>
            </p:nvSpPr>
            <p:spPr>
              <a:xfrm rot="10800000">
                <a:off x="9009059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3"/>
              <p:cNvSpPr/>
              <p:nvPr/>
            </p:nvSpPr>
            <p:spPr>
              <a:xfrm rot="10800000">
                <a:off x="9710772" y="39627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3"/>
              <p:cNvSpPr/>
              <p:nvPr/>
            </p:nvSpPr>
            <p:spPr>
              <a:xfrm rot="10800000">
                <a:off x="9243391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3"/>
              <p:cNvSpPr/>
              <p:nvPr/>
            </p:nvSpPr>
            <p:spPr>
              <a:xfrm rot="10800000">
                <a:off x="8776009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"/>
              <p:cNvSpPr/>
              <p:nvPr/>
            </p:nvSpPr>
            <p:spPr>
              <a:xfrm rot="10800000">
                <a:off x="9943822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3"/>
              <p:cNvSpPr/>
              <p:nvPr/>
            </p:nvSpPr>
            <p:spPr>
              <a:xfrm rot="10800000">
                <a:off x="9476441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3"/>
              <p:cNvSpPr/>
              <p:nvPr/>
            </p:nvSpPr>
            <p:spPr>
              <a:xfrm rot="10800000">
                <a:off x="9009059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3"/>
              <p:cNvSpPr/>
              <p:nvPr/>
            </p:nvSpPr>
            <p:spPr>
              <a:xfrm rot="10800000">
                <a:off x="9828510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"/>
              <p:cNvSpPr/>
              <p:nvPr/>
            </p:nvSpPr>
            <p:spPr>
              <a:xfrm rot="10800000">
                <a:off x="9361128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"/>
              <p:cNvSpPr/>
              <p:nvPr/>
            </p:nvSpPr>
            <p:spPr>
              <a:xfrm rot="10800000">
                <a:off x="8893747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"/>
              <p:cNvSpPr/>
              <p:nvPr/>
            </p:nvSpPr>
            <p:spPr>
              <a:xfrm rot="10800000">
                <a:off x="10061605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"/>
              <p:cNvSpPr/>
              <p:nvPr/>
            </p:nvSpPr>
            <p:spPr>
              <a:xfrm rot="10800000">
                <a:off x="9594224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"/>
              <p:cNvSpPr/>
              <p:nvPr/>
            </p:nvSpPr>
            <p:spPr>
              <a:xfrm rot="10800000">
                <a:off x="9126843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"/>
              <p:cNvSpPr/>
              <p:nvPr/>
            </p:nvSpPr>
            <p:spPr>
              <a:xfrm rot="10800000">
                <a:off x="8659461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"/>
              <p:cNvSpPr/>
              <p:nvPr/>
            </p:nvSpPr>
            <p:spPr>
              <a:xfrm rot="10800000">
                <a:off x="9710772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"/>
              <p:cNvSpPr/>
              <p:nvPr/>
            </p:nvSpPr>
            <p:spPr>
              <a:xfrm rot="10800000">
                <a:off x="9243391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"/>
              <p:cNvSpPr/>
              <p:nvPr/>
            </p:nvSpPr>
            <p:spPr>
              <a:xfrm rot="10800000">
                <a:off x="8776009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"/>
              <p:cNvSpPr/>
              <p:nvPr/>
            </p:nvSpPr>
            <p:spPr>
              <a:xfrm rot="10800000">
                <a:off x="8308628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"/>
              <p:cNvSpPr/>
              <p:nvPr/>
            </p:nvSpPr>
            <p:spPr>
              <a:xfrm rot="10800000">
                <a:off x="9943822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"/>
              <p:cNvSpPr/>
              <p:nvPr/>
            </p:nvSpPr>
            <p:spPr>
              <a:xfrm rot="10800000">
                <a:off x="9476441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"/>
              <p:cNvSpPr/>
              <p:nvPr/>
            </p:nvSpPr>
            <p:spPr>
              <a:xfrm rot="10800000">
                <a:off x="9009059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"/>
              <p:cNvSpPr/>
              <p:nvPr/>
            </p:nvSpPr>
            <p:spPr>
              <a:xfrm rot="10800000">
                <a:off x="8541723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3"/>
              <p:cNvSpPr/>
              <p:nvPr/>
            </p:nvSpPr>
            <p:spPr>
              <a:xfrm rot="10800000">
                <a:off x="9710772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3"/>
              <p:cNvSpPr/>
              <p:nvPr/>
            </p:nvSpPr>
            <p:spPr>
              <a:xfrm rot="10800000">
                <a:off x="9243391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"/>
              <p:cNvSpPr/>
              <p:nvPr/>
            </p:nvSpPr>
            <p:spPr>
              <a:xfrm rot="10800000">
                <a:off x="8776009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"/>
              <p:cNvSpPr/>
              <p:nvPr/>
            </p:nvSpPr>
            <p:spPr>
              <a:xfrm rot="10800000">
                <a:off x="8308628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3"/>
              <p:cNvSpPr/>
              <p:nvPr/>
            </p:nvSpPr>
            <p:spPr>
              <a:xfrm rot="10800000">
                <a:off x="9943822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"/>
              <p:cNvSpPr/>
              <p:nvPr/>
            </p:nvSpPr>
            <p:spPr>
              <a:xfrm rot="10800000">
                <a:off x="9476441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"/>
              <p:cNvSpPr/>
              <p:nvPr/>
            </p:nvSpPr>
            <p:spPr>
              <a:xfrm rot="10800000">
                <a:off x="9009059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3"/>
              <p:cNvSpPr/>
              <p:nvPr/>
            </p:nvSpPr>
            <p:spPr>
              <a:xfrm rot="10800000">
                <a:off x="8541723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5" name="Google Shape;465;p3"/>
            <p:cNvGrpSpPr/>
            <p:nvPr/>
          </p:nvGrpSpPr>
          <p:grpSpPr>
            <a:xfrm flipH="1">
              <a:off x="6613924" y="21377"/>
              <a:ext cx="3059215" cy="5100745"/>
              <a:chOff x="-3483" y="167576"/>
              <a:chExt cx="3059215" cy="5100745"/>
            </a:xfrm>
          </p:grpSpPr>
          <p:sp>
            <p:nvSpPr>
              <p:cNvPr id="466" name="Google Shape;466;p3"/>
              <p:cNvSpPr/>
              <p:nvPr/>
            </p:nvSpPr>
            <p:spPr>
              <a:xfrm rot="10800000" flipH="1">
                <a:off x="-3483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3"/>
              <p:cNvSpPr/>
              <p:nvPr/>
            </p:nvSpPr>
            <p:spPr>
              <a:xfrm rot="10800000" flipH="1">
                <a:off x="465088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3"/>
              <p:cNvSpPr/>
              <p:nvPr/>
            </p:nvSpPr>
            <p:spPr>
              <a:xfrm rot="10800000" flipH="1">
                <a:off x="932470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3"/>
              <p:cNvSpPr/>
              <p:nvPr/>
            </p:nvSpPr>
            <p:spPr>
              <a:xfrm rot="10800000" flipH="1">
                <a:off x="1399851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3"/>
              <p:cNvSpPr/>
              <p:nvPr/>
            </p:nvSpPr>
            <p:spPr>
              <a:xfrm rot="10800000" flipH="1">
                <a:off x="1867232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3"/>
              <p:cNvSpPr/>
              <p:nvPr/>
            </p:nvSpPr>
            <p:spPr>
              <a:xfrm rot="10800000" flipH="1">
                <a:off x="2334614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3"/>
              <p:cNvSpPr/>
              <p:nvPr/>
            </p:nvSpPr>
            <p:spPr>
              <a:xfrm rot="10800000" flipH="1">
                <a:off x="2801950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3"/>
              <p:cNvSpPr/>
              <p:nvPr/>
            </p:nvSpPr>
            <p:spPr>
              <a:xfrm rot="10800000" flipH="1">
                <a:off x="230802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"/>
              <p:cNvSpPr/>
              <p:nvPr/>
            </p:nvSpPr>
            <p:spPr>
              <a:xfrm rot="10800000" flipH="1">
                <a:off x="698184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"/>
              <p:cNvSpPr/>
              <p:nvPr/>
            </p:nvSpPr>
            <p:spPr>
              <a:xfrm rot="10800000" flipH="1">
                <a:off x="1165565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"/>
              <p:cNvSpPr/>
              <p:nvPr/>
            </p:nvSpPr>
            <p:spPr>
              <a:xfrm rot="10800000" flipH="1">
                <a:off x="1632901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"/>
              <p:cNvSpPr/>
              <p:nvPr/>
            </p:nvSpPr>
            <p:spPr>
              <a:xfrm rot="10800000" flipH="1">
                <a:off x="2100283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"/>
              <p:cNvSpPr/>
              <p:nvPr/>
            </p:nvSpPr>
            <p:spPr>
              <a:xfrm rot="10800000" flipH="1">
                <a:off x="2567664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3"/>
              <p:cNvSpPr/>
              <p:nvPr/>
            </p:nvSpPr>
            <p:spPr>
              <a:xfrm rot="10800000" flipH="1">
                <a:off x="114255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3"/>
              <p:cNvSpPr/>
              <p:nvPr/>
            </p:nvSpPr>
            <p:spPr>
              <a:xfrm rot="10800000" flipH="1">
                <a:off x="581636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3"/>
              <p:cNvSpPr/>
              <p:nvPr/>
            </p:nvSpPr>
            <p:spPr>
              <a:xfrm rot="10800000" flipH="1">
                <a:off x="1049017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"/>
              <p:cNvSpPr/>
              <p:nvPr/>
            </p:nvSpPr>
            <p:spPr>
              <a:xfrm rot="10800000" flipH="1">
                <a:off x="1516399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3"/>
              <p:cNvSpPr/>
              <p:nvPr/>
            </p:nvSpPr>
            <p:spPr>
              <a:xfrm rot="10800000" flipH="1">
                <a:off x="1984970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3"/>
              <p:cNvSpPr/>
              <p:nvPr/>
            </p:nvSpPr>
            <p:spPr>
              <a:xfrm rot="10800000" flipH="1">
                <a:off x="2452352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"/>
              <p:cNvSpPr/>
              <p:nvPr/>
            </p:nvSpPr>
            <p:spPr>
              <a:xfrm rot="10800000" flipH="1">
                <a:off x="348540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"/>
              <p:cNvSpPr/>
              <p:nvPr/>
            </p:nvSpPr>
            <p:spPr>
              <a:xfrm rot="10800000" flipH="1">
                <a:off x="815922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"/>
              <p:cNvSpPr/>
              <p:nvPr/>
            </p:nvSpPr>
            <p:spPr>
              <a:xfrm rot="10800000" flipH="1">
                <a:off x="1283303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3"/>
              <p:cNvSpPr/>
              <p:nvPr/>
            </p:nvSpPr>
            <p:spPr>
              <a:xfrm rot="10800000" flipH="1">
                <a:off x="1750685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"/>
              <p:cNvSpPr/>
              <p:nvPr/>
            </p:nvSpPr>
            <p:spPr>
              <a:xfrm rot="10800000" flipH="1">
                <a:off x="2218066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"/>
              <p:cNvSpPr/>
              <p:nvPr/>
            </p:nvSpPr>
            <p:spPr>
              <a:xfrm rot="10800000" flipH="1">
                <a:off x="2685447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"/>
              <p:cNvSpPr/>
              <p:nvPr/>
            </p:nvSpPr>
            <p:spPr>
              <a:xfrm rot="10800000" flipH="1">
                <a:off x="114255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3"/>
              <p:cNvSpPr/>
              <p:nvPr/>
            </p:nvSpPr>
            <p:spPr>
              <a:xfrm rot="10800000" flipH="1">
                <a:off x="581636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3"/>
              <p:cNvSpPr/>
              <p:nvPr/>
            </p:nvSpPr>
            <p:spPr>
              <a:xfrm rot="10800000" flipH="1">
                <a:off x="1049017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"/>
              <p:cNvSpPr/>
              <p:nvPr/>
            </p:nvSpPr>
            <p:spPr>
              <a:xfrm rot="10800000" flipH="1">
                <a:off x="1516399" y="45878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"/>
              <p:cNvSpPr/>
              <p:nvPr/>
            </p:nvSpPr>
            <p:spPr>
              <a:xfrm rot="10800000" flipH="1">
                <a:off x="348540" y="45878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"/>
              <p:cNvSpPr/>
              <p:nvPr/>
            </p:nvSpPr>
            <p:spPr>
              <a:xfrm rot="10800000" flipH="1">
                <a:off x="815922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"/>
              <p:cNvSpPr/>
              <p:nvPr/>
            </p:nvSpPr>
            <p:spPr>
              <a:xfrm rot="10800000" flipH="1">
                <a:off x="1283303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"/>
              <p:cNvSpPr/>
              <p:nvPr/>
            </p:nvSpPr>
            <p:spPr>
              <a:xfrm rot="10800000" flipH="1">
                <a:off x="1750685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"/>
              <p:cNvSpPr/>
              <p:nvPr/>
            </p:nvSpPr>
            <p:spPr>
              <a:xfrm rot="10800000" flipH="1">
                <a:off x="-3483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"/>
              <p:cNvSpPr/>
              <p:nvPr/>
            </p:nvSpPr>
            <p:spPr>
              <a:xfrm rot="10800000" flipH="1">
                <a:off x="465088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"/>
              <p:cNvSpPr/>
              <p:nvPr/>
            </p:nvSpPr>
            <p:spPr>
              <a:xfrm rot="10800000" flipH="1">
                <a:off x="932470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3"/>
              <p:cNvSpPr/>
              <p:nvPr/>
            </p:nvSpPr>
            <p:spPr>
              <a:xfrm rot="10800000" flipH="1">
                <a:off x="1399851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3"/>
              <p:cNvSpPr/>
              <p:nvPr/>
            </p:nvSpPr>
            <p:spPr>
              <a:xfrm rot="10800000" flipH="1">
                <a:off x="1867232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"/>
              <p:cNvSpPr/>
              <p:nvPr/>
            </p:nvSpPr>
            <p:spPr>
              <a:xfrm rot="10800000" flipH="1">
                <a:off x="2334614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"/>
              <p:cNvSpPr/>
              <p:nvPr/>
            </p:nvSpPr>
            <p:spPr>
              <a:xfrm rot="10800000" flipH="1">
                <a:off x="230802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"/>
              <p:cNvSpPr/>
              <p:nvPr/>
            </p:nvSpPr>
            <p:spPr>
              <a:xfrm rot="10800000" flipH="1">
                <a:off x="698184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"/>
              <p:cNvSpPr/>
              <p:nvPr/>
            </p:nvSpPr>
            <p:spPr>
              <a:xfrm rot="10800000" flipH="1">
                <a:off x="1165565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3"/>
              <p:cNvSpPr/>
              <p:nvPr/>
            </p:nvSpPr>
            <p:spPr>
              <a:xfrm rot="10800000" flipH="1">
                <a:off x="1632901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3"/>
              <p:cNvSpPr/>
              <p:nvPr/>
            </p:nvSpPr>
            <p:spPr>
              <a:xfrm rot="10800000" flipH="1">
                <a:off x="2100283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3"/>
              <p:cNvSpPr/>
              <p:nvPr/>
            </p:nvSpPr>
            <p:spPr>
              <a:xfrm rot="10800000" flipH="1">
                <a:off x="2567664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3"/>
              <p:cNvSpPr/>
              <p:nvPr/>
            </p:nvSpPr>
            <p:spPr>
              <a:xfrm rot="10800000" flipH="1">
                <a:off x="114255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3"/>
              <p:cNvSpPr/>
              <p:nvPr/>
            </p:nvSpPr>
            <p:spPr>
              <a:xfrm rot="10800000" flipH="1">
                <a:off x="581636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3"/>
              <p:cNvSpPr/>
              <p:nvPr/>
            </p:nvSpPr>
            <p:spPr>
              <a:xfrm rot="10800000" flipH="1">
                <a:off x="1049017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3"/>
              <p:cNvSpPr/>
              <p:nvPr/>
            </p:nvSpPr>
            <p:spPr>
              <a:xfrm rot="10800000" flipH="1">
                <a:off x="1516399" y="162717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3"/>
              <p:cNvSpPr/>
              <p:nvPr/>
            </p:nvSpPr>
            <p:spPr>
              <a:xfrm rot="10800000" flipH="1">
                <a:off x="1984970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"/>
              <p:cNvSpPr/>
              <p:nvPr/>
            </p:nvSpPr>
            <p:spPr>
              <a:xfrm rot="10800000" flipH="1">
                <a:off x="2452352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3"/>
              <p:cNvSpPr/>
              <p:nvPr/>
            </p:nvSpPr>
            <p:spPr>
              <a:xfrm rot="10800000" flipH="1">
                <a:off x="348540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3"/>
              <p:cNvSpPr/>
              <p:nvPr/>
            </p:nvSpPr>
            <p:spPr>
              <a:xfrm rot="10800000" flipH="1">
                <a:off x="815922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"/>
              <p:cNvSpPr/>
              <p:nvPr/>
            </p:nvSpPr>
            <p:spPr>
              <a:xfrm rot="10800000" flipH="1">
                <a:off x="1283303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"/>
              <p:cNvSpPr/>
              <p:nvPr/>
            </p:nvSpPr>
            <p:spPr>
              <a:xfrm rot="10800000" flipH="1">
                <a:off x="1750685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3"/>
              <p:cNvSpPr/>
              <p:nvPr/>
            </p:nvSpPr>
            <p:spPr>
              <a:xfrm rot="10800000" flipH="1">
                <a:off x="2218066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3"/>
              <p:cNvSpPr/>
              <p:nvPr/>
            </p:nvSpPr>
            <p:spPr>
              <a:xfrm rot="10800000" flipH="1">
                <a:off x="114255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3"/>
              <p:cNvSpPr/>
              <p:nvPr/>
            </p:nvSpPr>
            <p:spPr>
              <a:xfrm rot="10800000" flipH="1">
                <a:off x="581636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3"/>
              <p:cNvSpPr/>
              <p:nvPr/>
            </p:nvSpPr>
            <p:spPr>
              <a:xfrm rot="10800000" flipH="1">
                <a:off x="1049017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"/>
              <p:cNvSpPr/>
              <p:nvPr/>
            </p:nvSpPr>
            <p:spPr>
              <a:xfrm rot="10800000" flipH="1">
                <a:off x="1516399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3"/>
              <p:cNvSpPr/>
              <p:nvPr/>
            </p:nvSpPr>
            <p:spPr>
              <a:xfrm rot="10800000" flipH="1">
                <a:off x="1984970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"/>
              <p:cNvSpPr/>
              <p:nvPr/>
            </p:nvSpPr>
            <p:spPr>
              <a:xfrm rot="10800000" flipH="1">
                <a:off x="2452352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"/>
              <p:cNvSpPr/>
              <p:nvPr/>
            </p:nvSpPr>
            <p:spPr>
              <a:xfrm rot="10800000" flipH="1">
                <a:off x="348540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"/>
              <p:cNvSpPr/>
              <p:nvPr/>
            </p:nvSpPr>
            <p:spPr>
              <a:xfrm rot="10800000" flipH="1">
                <a:off x="815922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"/>
              <p:cNvSpPr/>
              <p:nvPr/>
            </p:nvSpPr>
            <p:spPr>
              <a:xfrm rot="10800000" flipH="1">
                <a:off x="1283303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"/>
              <p:cNvSpPr/>
              <p:nvPr/>
            </p:nvSpPr>
            <p:spPr>
              <a:xfrm rot="10800000" flipH="1">
                <a:off x="1750685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3"/>
              <p:cNvSpPr/>
              <p:nvPr/>
            </p:nvSpPr>
            <p:spPr>
              <a:xfrm rot="10800000" flipH="1">
                <a:off x="2218066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"/>
              <p:cNvSpPr/>
              <p:nvPr/>
            </p:nvSpPr>
            <p:spPr>
              <a:xfrm rot="10800000" flipH="1">
                <a:off x="-3483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"/>
              <p:cNvSpPr/>
              <p:nvPr/>
            </p:nvSpPr>
            <p:spPr>
              <a:xfrm rot="10800000" flipH="1">
                <a:off x="465088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"/>
              <p:cNvSpPr/>
              <p:nvPr/>
            </p:nvSpPr>
            <p:spPr>
              <a:xfrm rot="10800000" flipH="1">
                <a:off x="932470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3"/>
              <p:cNvSpPr/>
              <p:nvPr/>
            </p:nvSpPr>
            <p:spPr>
              <a:xfrm rot="10800000" flipH="1">
                <a:off x="1399851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3"/>
              <p:cNvSpPr/>
              <p:nvPr/>
            </p:nvSpPr>
            <p:spPr>
              <a:xfrm rot="10800000" flipH="1">
                <a:off x="1867232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3"/>
              <p:cNvSpPr/>
              <p:nvPr/>
            </p:nvSpPr>
            <p:spPr>
              <a:xfrm rot="10800000" flipH="1">
                <a:off x="2334614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3"/>
              <p:cNvSpPr/>
              <p:nvPr/>
            </p:nvSpPr>
            <p:spPr>
              <a:xfrm rot="10800000" flipH="1">
                <a:off x="230802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"/>
              <p:cNvSpPr/>
              <p:nvPr/>
            </p:nvSpPr>
            <p:spPr>
              <a:xfrm rot="10800000" flipH="1">
                <a:off x="698184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"/>
              <p:cNvSpPr/>
              <p:nvPr/>
            </p:nvSpPr>
            <p:spPr>
              <a:xfrm rot="10800000" flipH="1">
                <a:off x="1165565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"/>
              <p:cNvSpPr/>
              <p:nvPr/>
            </p:nvSpPr>
            <p:spPr>
              <a:xfrm rot="10800000" flipH="1">
                <a:off x="1632901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"/>
              <p:cNvSpPr/>
              <p:nvPr/>
            </p:nvSpPr>
            <p:spPr>
              <a:xfrm rot="10800000" flipH="1">
                <a:off x="2100283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"/>
              <p:cNvSpPr/>
              <p:nvPr/>
            </p:nvSpPr>
            <p:spPr>
              <a:xfrm rot="10800000" flipH="1">
                <a:off x="2567664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"/>
              <p:cNvSpPr/>
              <p:nvPr/>
            </p:nvSpPr>
            <p:spPr>
              <a:xfrm rot="10800000" flipH="1">
                <a:off x="114255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"/>
              <p:cNvSpPr/>
              <p:nvPr/>
            </p:nvSpPr>
            <p:spPr>
              <a:xfrm rot="10800000" flipH="1">
                <a:off x="581636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"/>
              <p:cNvSpPr/>
              <p:nvPr/>
            </p:nvSpPr>
            <p:spPr>
              <a:xfrm rot="10800000" flipH="1">
                <a:off x="1049017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"/>
              <p:cNvSpPr/>
              <p:nvPr/>
            </p:nvSpPr>
            <p:spPr>
              <a:xfrm rot="10800000" flipH="1">
                <a:off x="1516399" y="250316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"/>
              <p:cNvSpPr/>
              <p:nvPr/>
            </p:nvSpPr>
            <p:spPr>
              <a:xfrm rot="10800000" flipH="1">
                <a:off x="1984970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"/>
              <p:cNvSpPr/>
              <p:nvPr/>
            </p:nvSpPr>
            <p:spPr>
              <a:xfrm rot="10800000" flipH="1">
                <a:off x="2452352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3"/>
              <p:cNvSpPr/>
              <p:nvPr/>
            </p:nvSpPr>
            <p:spPr>
              <a:xfrm rot="10800000" flipH="1">
                <a:off x="348540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3"/>
              <p:cNvSpPr/>
              <p:nvPr/>
            </p:nvSpPr>
            <p:spPr>
              <a:xfrm rot="10800000" flipH="1">
                <a:off x="815922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"/>
              <p:cNvSpPr/>
              <p:nvPr/>
            </p:nvSpPr>
            <p:spPr>
              <a:xfrm rot="10800000" flipH="1">
                <a:off x="1283303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"/>
              <p:cNvSpPr/>
              <p:nvPr/>
            </p:nvSpPr>
            <p:spPr>
              <a:xfrm rot="10800000" flipH="1">
                <a:off x="1750685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"/>
              <p:cNvSpPr/>
              <p:nvPr/>
            </p:nvSpPr>
            <p:spPr>
              <a:xfrm rot="10800000" flipH="1">
                <a:off x="2218066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"/>
              <p:cNvSpPr/>
              <p:nvPr/>
            </p:nvSpPr>
            <p:spPr>
              <a:xfrm rot="10800000" flipH="1">
                <a:off x="114255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"/>
              <p:cNvSpPr/>
              <p:nvPr/>
            </p:nvSpPr>
            <p:spPr>
              <a:xfrm rot="10800000" flipH="1">
                <a:off x="581636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"/>
              <p:cNvSpPr/>
              <p:nvPr/>
            </p:nvSpPr>
            <p:spPr>
              <a:xfrm rot="10800000" flipH="1">
                <a:off x="1049017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"/>
              <p:cNvSpPr/>
              <p:nvPr/>
            </p:nvSpPr>
            <p:spPr>
              <a:xfrm rot="10800000" flipH="1">
                <a:off x="1516399" y="221077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"/>
              <p:cNvSpPr/>
              <p:nvPr/>
            </p:nvSpPr>
            <p:spPr>
              <a:xfrm rot="10800000" flipH="1">
                <a:off x="1984970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"/>
              <p:cNvSpPr/>
              <p:nvPr/>
            </p:nvSpPr>
            <p:spPr>
              <a:xfrm rot="10800000" flipH="1">
                <a:off x="2452352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"/>
              <p:cNvSpPr/>
              <p:nvPr/>
            </p:nvSpPr>
            <p:spPr>
              <a:xfrm rot="10800000" flipH="1">
                <a:off x="348540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"/>
              <p:cNvSpPr/>
              <p:nvPr/>
            </p:nvSpPr>
            <p:spPr>
              <a:xfrm rot="10800000" flipH="1">
                <a:off x="815922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"/>
              <p:cNvSpPr/>
              <p:nvPr/>
            </p:nvSpPr>
            <p:spPr>
              <a:xfrm rot="10800000" flipH="1">
                <a:off x="1283303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"/>
              <p:cNvSpPr/>
              <p:nvPr/>
            </p:nvSpPr>
            <p:spPr>
              <a:xfrm rot="10800000" flipH="1">
                <a:off x="1750685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"/>
              <p:cNvSpPr/>
              <p:nvPr/>
            </p:nvSpPr>
            <p:spPr>
              <a:xfrm rot="10800000" flipH="1">
                <a:off x="2218066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"/>
              <p:cNvSpPr/>
              <p:nvPr/>
            </p:nvSpPr>
            <p:spPr>
              <a:xfrm rot="10800000" flipH="1">
                <a:off x="-3483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"/>
              <p:cNvSpPr/>
              <p:nvPr/>
            </p:nvSpPr>
            <p:spPr>
              <a:xfrm rot="10800000" flipH="1">
                <a:off x="465088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"/>
              <p:cNvSpPr/>
              <p:nvPr/>
            </p:nvSpPr>
            <p:spPr>
              <a:xfrm rot="10800000" flipH="1">
                <a:off x="932470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"/>
              <p:cNvSpPr/>
              <p:nvPr/>
            </p:nvSpPr>
            <p:spPr>
              <a:xfrm rot="10800000" flipH="1">
                <a:off x="1399851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"/>
              <p:cNvSpPr/>
              <p:nvPr/>
            </p:nvSpPr>
            <p:spPr>
              <a:xfrm rot="10800000" flipH="1">
                <a:off x="1867232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"/>
              <p:cNvSpPr/>
              <p:nvPr/>
            </p:nvSpPr>
            <p:spPr>
              <a:xfrm rot="10800000" flipH="1">
                <a:off x="2334614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"/>
              <p:cNvSpPr/>
              <p:nvPr/>
            </p:nvSpPr>
            <p:spPr>
              <a:xfrm rot="10800000" flipH="1">
                <a:off x="230802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"/>
              <p:cNvSpPr/>
              <p:nvPr/>
            </p:nvSpPr>
            <p:spPr>
              <a:xfrm rot="10800000" flipH="1">
                <a:off x="698184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"/>
              <p:cNvSpPr/>
              <p:nvPr/>
            </p:nvSpPr>
            <p:spPr>
              <a:xfrm rot="10800000" flipH="1">
                <a:off x="1165565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"/>
              <p:cNvSpPr/>
              <p:nvPr/>
            </p:nvSpPr>
            <p:spPr>
              <a:xfrm rot="10800000" flipH="1">
                <a:off x="1632901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"/>
              <p:cNvSpPr/>
              <p:nvPr/>
            </p:nvSpPr>
            <p:spPr>
              <a:xfrm rot="10800000" flipH="1">
                <a:off x="2100283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"/>
              <p:cNvSpPr/>
              <p:nvPr/>
            </p:nvSpPr>
            <p:spPr>
              <a:xfrm rot="10800000" flipH="1">
                <a:off x="2567664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"/>
              <p:cNvSpPr/>
              <p:nvPr/>
            </p:nvSpPr>
            <p:spPr>
              <a:xfrm rot="10800000" flipH="1">
                <a:off x="114255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"/>
              <p:cNvSpPr/>
              <p:nvPr/>
            </p:nvSpPr>
            <p:spPr>
              <a:xfrm rot="10800000" flipH="1">
                <a:off x="581636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"/>
              <p:cNvSpPr/>
              <p:nvPr/>
            </p:nvSpPr>
            <p:spPr>
              <a:xfrm rot="10800000" flipH="1">
                <a:off x="1049017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"/>
              <p:cNvSpPr/>
              <p:nvPr/>
            </p:nvSpPr>
            <p:spPr>
              <a:xfrm rot="10800000" flipH="1">
                <a:off x="1516399" y="337916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"/>
              <p:cNvSpPr/>
              <p:nvPr/>
            </p:nvSpPr>
            <p:spPr>
              <a:xfrm rot="10800000" flipH="1">
                <a:off x="348540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"/>
              <p:cNvSpPr/>
              <p:nvPr/>
            </p:nvSpPr>
            <p:spPr>
              <a:xfrm rot="10800000" flipH="1">
                <a:off x="815922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"/>
              <p:cNvSpPr/>
              <p:nvPr/>
            </p:nvSpPr>
            <p:spPr>
              <a:xfrm rot="10800000" flipH="1">
                <a:off x="1283303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"/>
              <p:cNvSpPr/>
              <p:nvPr/>
            </p:nvSpPr>
            <p:spPr>
              <a:xfrm rot="10800000" flipH="1">
                <a:off x="1750685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"/>
              <p:cNvSpPr/>
              <p:nvPr/>
            </p:nvSpPr>
            <p:spPr>
              <a:xfrm rot="10800000" flipH="1">
                <a:off x="114255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"/>
              <p:cNvSpPr/>
              <p:nvPr/>
            </p:nvSpPr>
            <p:spPr>
              <a:xfrm rot="10800000" flipH="1">
                <a:off x="581636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"/>
              <p:cNvSpPr/>
              <p:nvPr/>
            </p:nvSpPr>
            <p:spPr>
              <a:xfrm rot="10800000" flipH="1">
                <a:off x="1049017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"/>
              <p:cNvSpPr/>
              <p:nvPr/>
            </p:nvSpPr>
            <p:spPr>
              <a:xfrm rot="10800000" flipH="1">
                <a:off x="1516399" y="30867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"/>
              <p:cNvSpPr/>
              <p:nvPr/>
            </p:nvSpPr>
            <p:spPr>
              <a:xfrm rot="10800000" flipH="1">
                <a:off x="1984970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"/>
              <p:cNvSpPr/>
              <p:nvPr/>
            </p:nvSpPr>
            <p:spPr>
              <a:xfrm rot="10800000" flipH="1">
                <a:off x="2452352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"/>
              <p:cNvSpPr/>
              <p:nvPr/>
            </p:nvSpPr>
            <p:spPr>
              <a:xfrm rot="10800000" flipH="1">
                <a:off x="348540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"/>
              <p:cNvSpPr/>
              <p:nvPr/>
            </p:nvSpPr>
            <p:spPr>
              <a:xfrm rot="10800000" flipH="1">
                <a:off x="815922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"/>
              <p:cNvSpPr/>
              <p:nvPr/>
            </p:nvSpPr>
            <p:spPr>
              <a:xfrm rot="10800000" flipH="1">
                <a:off x="1283303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"/>
              <p:cNvSpPr/>
              <p:nvPr/>
            </p:nvSpPr>
            <p:spPr>
              <a:xfrm rot="10800000" flipH="1">
                <a:off x="1750685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"/>
              <p:cNvSpPr/>
              <p:nvPr/>
            </p:nvSpPr>
            <p:spPr>
              <a:xfrm rot="10800000" flipH="1">
                <a:off x="2218066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"/>
              <p:cNvSpPr/>
              <p:nvPr/>
            </p:nvSpPr>
            <p:spPr>
              <a:xfrm rot="10800000" flipH="1">
                <a:off x="-3483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"/>
              <p:cNvSpPr/>
              <p:nvPr/>
            </p:nvSpPr>
            <p:spPr>
              <a:xfrm rot="10800000" flipH="1">
                <a:off x="465088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"/>
              <p:cNvSpPr/>
              <p:nvPr/>
            </p:nvSpPr>
            <p:spPr>
              <a:xfrm rot="10800000" flipH="1">
                <a:off x="932470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"/>
              <p:cNvSpPr/>
              <p:nvPr/>
            </p:nvSpPr>
            <p:spPr>
              <a:xfrm rot="10800000" flipH="1">
                <a:off x="1399851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"/>
              <p:cNvSpPr/>
              <p:nvPr/>
            </p:nvSpPr>
            <p:spPr>
              <a:xfrm rot="10800000" flipH="1">
                <a:off x="1867232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"/>
              <p:cNvSpPr/>
              <p:nvPr/>
            </p:nvSpPr>
            <p:spPr>
              <a:xfrm rot="10800000" flipH="1">
                <a:off x="2334614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"/>
              <p:cNvSpPr/>
              <p:nvPr/>
            </p:nvSpPr>
            <p:spPr>
              <a:xfrm rot="10800000" flipH="1">
                <a:off x="230802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"/>
              <p:cNvSpPr/>
              <p:nvPr/>
            </p:nvSpPr>
            <p:spPr>
              <a:xfrm rot="10800000" flipH="1">
                <a:off x="698184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"/>
              <p:cNvSpPr/>
              <p:nvPr/>
            </p:nvSpPr>
            <p:spPr>
              <a:xfrm rot="10800000" flipH="1">
                <a:off x="1165565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"/>
              <p:cNvSpPr/>
              <p:nvPr/>
            </p:nvSpPr>
            <p:spPr>
              <a:xfrm rot="10800000" flipH="1">
                <a:off x="1632901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3"/>
              <p:cNvSpPr/>
              <p:nvPr/>
            </p:nvSpPr>
            <p:spPr>
              <a:xfrm rot="10800000" flipH="1">
                <a:off x="2100283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3"/>
              <p:cNvSpPr/>
              <p:nvPr/>
            </p:nvSpPr>
            <p:spPr>
              <a:xfrm rot="10800000" flipH="1">
                <a:off x="2567664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"/>
              <p:cNvSpPr/>
              <p:nvPr/>
            </p:nvSpPr>
            <p:spPr>
              <a:xfrm rot="10800000" flipH="1">
                <a:off x="114255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3"/>
              <p:cNvSpPr/>
              <p:nvPr/>
            </p:nvSpPr>
            <p:spPr>
              <a:xfrm rot="10800000" flipH="1">
                <a:off x="581636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3"/>
              <p:cNvSpPr/>
              <p:nvPr/>
            </p:nvSpPr>
            <p:spPr>
              <a:xfrm rot="10800000" flipH="1">
                <a:off x="1049017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3"/>
              <p:cNvSpPr/>
              <p:nvPr/>
            </p:nvSpPr>
            <p:spPr>
              <a:xfrm rot="10800000" flipH="1">
                <a:off x="1516399" y="42551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"/>
              <p:cNvSpPr/>
              <p:nvPr/>
            </p:nvSpPr>
            <p:spPr>
              <a:xfrm rot="10800000" flipH="1">
                <a:off x="1984970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3"/>
              <p:cNvSpPr/>
              <p:nvPr/>
            </p:nvSpPr>
            <p:spPr>
              <a:xfrm rot="10800000" flipH="1">
                <a:off x="2452352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3"/>
              <p:cNvSpPr/>
              <p:nvPr/>
            </p:nvSpPr>
            <p:spPr>
              <a:xfrm rot="10800000" flipH="1">
                <a:off x="348540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3"/>
              <p:cNvSpPr/>
              <p:nvPr/>
            </p:nvSpPr>
            <p:spPr>
              <a:xfrm rot="10800000" flipH="1">
                <a:off x="815922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3"/>
              <p:cNvSpPr/>
              <p:nvPr/>
            </p:nvSpPr>
            <p:spPr>
              <a:xfrm rot="10800000" flipH="1">
                <a:off x="1283303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3"/>
              <p:cNvSpPr/>
              <p:nvPr/>
            </p:nvSpPr>
            <p:spPr>
              <a:xfrm rot="10800000" flipH="1">
                <a:off x="1750685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"/>
              <p:cNvSpPr/>
              <p:nvPr/>
            </p:nvSpPr>
            <p:spPr>
              <a:xfrm rot="10800000" flipH="1">
                <a:off x="2218066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3"/>
              <p:cNvSpPr/>
              <p:nvPr/>
            </p:nvSpPr>
            <p:spPr>
              <a:xfrm rot="10800000" flipH="1">
                <a:off x="114255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3"/>
              <p:cNvSpPr/>
              <p:nvPr/>
            </p:nvSpPr>
            <p:spPr>
              <a:xfrm rot="10800000" flipH="1">
                <a:off x="581636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3"/>
              <p:cNvSpPr/>
              <p:nvPr/>
            </p:nvSpPr>
            <p:spPr>
              <a:xfrm rot="10800000" flipH="1">
                <a:off x="1049017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3"/>
              <p:cNvSpPr/>
              <p:nvPr/>
            </p:nvSpPr>
            <p:spPr>
              <a:xfrm rot="10800000" flipH="1">
                <a:off x="1516399" y="39627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3"/>
              <p:cNvSpPr/>
              <p:nvPr/>
            </p:nvSpPr>
            <p:spPr>
              <a:xfrm rot="10800000" flipH="1">
                <a:off x="1984970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3"/>
              <p:cNvSpPr/>
              <p:nvPr/>
            </p:nvSpPr>
            <p:spPr>
              <a:xfrm rot="10800000" flipH="1">
                <a:off x="2452352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3"/>
              <p:cNvSpPr/>
              <p:nvPr/>
            </p:nvSpPr>
            <p:spPr>
              <a:xfrm rot="10800000" flipH="1">
                <a:off x="348540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3"/>
              <p:cNvSpPr/>
              <p:nvPr/>
            </p:nvSpPr>
            <p:spPr>
              <a:xfrm rot="10800000" flipH="1">
                <a:off x="815922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"/>
              <p:cNvSpPr/>
              <p:nvPr/>
            </p:nvSpPr>
            <p:spPr>
              <a:xfrm rot="10800000" flipH="1">
                <a:off x="1283303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"/>
              <p:cNvSpPr/>
              <p:nvPr/>
            </p:nvSpPr>
            <p:spPr>
              <a:xfrm rot="10800000" flipH="1">
                <a:off x="1750685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"/>
              <p:cNvSpPr/>
              <p:nvPr/>
            </p:nvSpPr>
            <p:spPr>
              <a:xfrm rot="10800000" flipH="1">
                <a:off x="2218066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"/>
              <p:cNvSpPr/>
              <p:nvPr/>
            </p:nvSpPr>
            <p:spPr>
              <a:xfrm rot="10800000" flipH="1">
                <a:off x="-3483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"/>
              <p:cNvSpPr/>
              <p:nvPr/>
            </p:nvSpPr>
            <p:spPr>
              <a:xfrm rot="10800000" flipH="1">
                <a:off x="465088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"/>
              <p:cNvSpPr/>
              <p:nvPr/>
            </p:nvSpPr>
            <p:spPr>
              <a:xfrm rot="10800000" flipH="1">
                <a:off x="932470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"/>
              <p:cNvSpPr/>
              <p:nvPr/>
            </p:nvSpPr>
            <p:spPr>
              <a:xfrm rot="10800000" flipH="1">
                <a:off x="1399851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"/>
              <p:cNvSpPr/>
              <p:nvPr/>
            </p:nvSpPr>
            <p:spPr>
              <a:xfrm rot="10800000" flipH="1">
                <a:off x="1867232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"/>
              <p:cNvSpPr/>
              <p:nvPr/>
            </p:nvSpPr>
            <p:spPr>
              <a:xfrm rot="10800000" flipH="1">
                <a:off x="230802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"/>
              <p:cNvSpPr/>
              <p:nvPr/>
            </p:nvSpPr>
            <p:spPr>
              <a:xfrm rot="10800000" flipH="1">
                <a:off x="698184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"/>
              <p:cNvSpPr/>
              <p:nvPr/>
            </p:nvSpPr>
            <p:spPr>
              <a:xfrm rot="10800000" flipH="1">
                <a:off x="1165565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3"/>
              <p:cNvSpPr/>
              <p:nvPr/>
            </p:nvSpPr>
            <p:spPr>
              <a:xfrm rot="10800000" flipH="1">
                <a:off x="1632901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"/>
              <p:cNvSpPr/>
              <p:nvPr/>
            </p:nvSpPr>
            <p:spPr>
              <a:xfrm rot="10800000" flipH="1">
                <a:off x="114255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"/>
              <p:cNvSpPr/>
              <p:nvPr/>
            </p:nvSpPr>
            <p:spPr>
              <a:xfrm rot="10800000" flipH="1">
                <a:off x="581636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"/>
              <p:cNvSpPr/>
              <p:nvPr/>
            </p:nvSpPr>
            <p:spPr>
              <a:xfrm rot="10800000" flipH="1">
                <a:off x="1049017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"/>
              <p:cNvSpPr/>
              <p:nvPr/>
            </p:nvSpPr>
            <p:spPr>
              <a:xfrm rot="10800000" flipH="1">
                <a:off x="1516399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"/>
              <p:cNvSpPr/>
              <p:nvPr/>
            </p:nvSpPr>
            <p:spPr>
              <a:xfrm rot="10800000" flipH="1">
                <a:off x="1984970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"/>
              <p:cNvSpPr/>
              <p:nvPr/>
            </p:nvSpPr>
            <p:spPr>
              <a:xfrm rot="10800000" flipH="1">
                <a:off x="2452352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"/>
              <p:cNvSpPr/>
              <p:nvPr/>
            </p:nvSpPr>
            <p:spPr>
              <a:xfrm rot="10800000" flipH="1">
                <a:off x="2919733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"/>
              <p:cNvSpPr/>
              <p:nvPr/>
            </p:nvSpPr>
            <p:spPr>
              <a:xfrm rot="10800000" flipH="1">
                <a:off x="348540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"/>
              <p:cNvSpPr/>
              <p:nvPr/>
            </p:nvSpPr>
            <p:spPr>
              <a:xfrm rot="10800000" flipH="1">
                <a:off x="815922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"/>
              <p:cNvSpPr/>
              <p:nvPr/>
            </p:nvSpPr>
            <p:spPr>
              <a:xfrm rot="10800000" flipH="1">
                <a:off x="1283303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"/>
              <p:cNvSpPr/>
              <p:nvPr/>
            </p:nvSpPr>
            <p:spPr>
              <a:xfrm rot="10800000" flipH="1">
                <a:off x="1750685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"/>
              <p:cNvSpPr/>
              <p:nvPr/>
            </p:nvSpPr>
            <p:spPr>
              <a:xfrm rot="10800000" flipH="1">
                <a:off x="2218066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"/>
              <p:cNvSpPr/>
              <p:nvPr/>
            </p:nvSpPr>
            <p:spPr>
              <a:xfrm rot="10800000" flipH="1">
                <a:off x="2685447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"/>
              <p:cNvSpPr/>
              <p:nvPr/>
            </p:nvSpPr>
            <p:spPr>
              <a:xfrm rot="10800000" flipH="1">
                <a:off x="114255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"/>
              <p:cNvSpPr/>
              <p:nvPr/>
            </p:nvSpPr>
            <p:spPr>
              <a:xfrm rot="10800000" flipH="1">
                <a:off x="581636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"/>
              <p:cNvSpPr/>
              <p:nvPr/>
            </p:nvSpPr>
            <p:spPr>
              <a:xfrm rot="10800000" flipH="1">
                <a:off x="1049017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"/>
              <p:cNvSpPr/>
              <p:nvPr/>
            </p:nvSpPr>
            <p:spPr>
              <a:xfrm rot="10800000" flipH="1">
                <a:off x="1516399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"/>
              <p:cNvSpPr/>
              <p:nvPr/>
            </p:nvSpPr>
            <p:spPr>
              <a:xfrm rot="10800000" flipH="1">
                <a:off x="1984970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"/>
              <p:cNvSpPr/>
              <p:nvPr/>
            </p:nvSpPr>
            <p:spPr>
              <a:xfrm rot="10800000" flipH="1">
                <a:off x="2452352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"/>
              <p:cNvSpPr/>
              <p:nvPr/>
            </p:nvSpPr>
            <p:spPr>
              <a:xfrm rot="10800000" flipH="1">
                <a:off x="2919733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"/>
              <p:cNvSpPr/>
              <p:nvPr/>
            </p:nvSpPr>
            <p:spPr>
              <a:xfrm rot="10800000" flipH="1">
                <a:off x="348540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"/>
              <p:cNvSpPr/>
              <p:nvPr/>
            </p:nvSpPr>
            <p:spPr>
              <a:xfrm rot="10800000" flipH="1">
                <a:off x="815922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"/>
              <p:cNvSpPr/>
              <p:nvPr/>
            </p:nvSpPr>
            <p:spPr>
              <a:xfrm rot="10800000" flipH="1">
                <a:off x="1283303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"/>
              <p:cNvSpPr/>
              <p:nvPr/>
            </p:nvSpPr>
            <p:spPr>
              <a:xfrm rot="10800000" flipH="1">
                <a:off x="1750685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"/>
              <p:cNvSpPr/>
              <p:nvPr/>
            </p:nvSpPr>
            <p:spPr>
              <a:xfrm rot="10800000" flipH="1">
                <a:off x="2218066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"/>
              <p:cNvSpPr/>
              <p:nvPr/>
            </p:nvSpPr>
            <p:spPr>
              <a:xfrm rot="10800000" flipH="1">
                <a:off x="2685447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67" name="Google Shape;667;p3"/>
          <p:cNvPicPr preferRelativeResize="0"/>
          <p:nvPr/>
        </p:nvPicPr>
        <p:blipFill rotWithShape="1">
          <a:blip r:embed="rId2">
            <a:alphaModFix amt="75000"/>
          </a:blip>
          <a:srcRect t="20142" r="24857" b="20142"/>
          <a:stretch/>
        </p:blipFill>
        <p:spPr>
          <a:xfrm>
            <a:off x="3396500" y="0"/>
            <a:ext cx="57475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"/>
          <p:cNvSpPr txBox="1">
            <a:spLocks noGrp="1"/>
          </p:cNvSpPr>
          <p:nvPr>
            <p:ph type="title"/>
          </p:nvPr>
        </p:nvSpPr>
        <p:spPr>
          <a:xfrm>
            <a:off x="1061288" y="2315100"/>
            <a:ext cx="35067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5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669" name="Google Shape;669;p3"/>
          <p:cNvSpPr txBox="1">
            <a:spLocks noGrp="1"/>
          </p:cNvSpPr>
          <p:nvPr>
            <p:ph type="title" idx="2" hasCustomPrompt="1"/>
          </p:nvPr>
        </p:nvSpPr>
        <p:spPr>
          <a:xfrm>
            <a:off x="872463" y="972556"/>
            <a:ext cx="12423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670" name="Google Shape;670;p3"/>
          <p:cNvSpPr txBox="1">
            <a:spLocks noGrp="1"/>
          </p:cNvSpPr>
          <p:nvPr>
            <p:ph type="subTitle" idx="1"/>
          </p:nvPr>
        </p:nvSpPr>
        <p:spPr>
          <a:xfrm>
            <a:off x="1061288" y="3792095"/>
            <a:ext cx="30393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7">
    <p:spTree>
      <p:nvGrpSpPr>
        <p:cNvPr id="1" name="Shape 4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1" name="Google Shape;4071;p22"/>
          <p:cNvGrpSpPr/>
          <p:nvPr/>
        </p:nvGrpSpPr>
        <p:grpSpPr>
          <a:xfrm>
            <a:off x="55981" y="21377"/>
            <a:ext cx="9617158" cy="5100745"/>
            <a:chOff x="55981" y="21377"/>
            <a:chExt cx="9617158" cy="5100745"/>
          </a:xfrm>
        </p:grpSpPr>
        <p:grpSp>
          <p:nvGrpSpPr>
            <p:cNvPr id="4072" name="Google Shape;4072;p22"/>
            <p:cNvGrpSpPr/>
            <p:nvPr/>
          </p:nvGrpSpPr>
          <p:grpSpPr>
            <a:xfrm>
              <a:off x="7782972" y="21377"/>
              <a:ext cx="1890166" cy="5100745"/>
              <a:chOff x="8308628" y="167576"/>
              <a:chExt cx="1890166" cy="5100745"/>
            </a:xfrm>
          </p:grpSpPr>
          <p:sp>
            <p:nvSpPr>
              <p:cNvPr id="4073" name="Google Shape;4073;p22"/>
              <p:cNvSpPr/>
              <p:nvPr/>
            </p:nvSpPr>
            <p:spPr>
              <a:xfrm rot="10800000">
                <a:off x="9828510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4" name="Google Shape;4074;p22"/>
              <p:cNvSpPr/>
              <p:nvPr/>
            </p:nvSpPr>
            <p:spPr>
              <a:xfrm rot="10800000">
                <a:off x="9361128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5" name="Google Shape;4075;p22"/>
              <p:cNvSpPr/>
              <p:nvPr/>
            </p:nvSpPr>
            <p:spPr>
              <a:xfrm rot="10800000">
                <a:off x="8893747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6" name="Google Shape;4076;p22"/>
              <p:cNvSpPr/>
              <p:nvPr/>
            </p:nvSpPr>
            <p:spPr>
              <a:xfrm rot="10800000">
                <a:off x="8425176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7" name="Google Shape;4077;p22"/>
              <p:cNvSpPr/>
              <p:nvPr/>
            </p:nvSpPr>
            <p:spPr>
              <a:xfrm rot="10800000">
                <a:off x="10061605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8" name="Google Shape;4078;p22"/>
              <p:cNvSpPr/>
              <p:nvPr/>
            </p:nvSpPr>
            <p:spPr>
              <a:xfrm rot="10800000">
                <a:off x="9594224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9" name="Google Shape;4079;p22"/>
              <p:cNvSpPr/>
              <p:nvPr/>
            </p:nvSpPr>
            <p:spPr>
              <a:xfrm rot="10800000">
                <a:off x="9126843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0" name="Google Shape;4080;p22"/>
              <p:cNvSpPr/>
              <p:nvPr/>
            </p:nvSpPr>
            <p:spPr>
              <a:xfrm rot="10800000">
                <a:off x="8659461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1" name="Google Shape;4081;p22"/>
              <p:cNvSpPr/>
              <p:nvPr/>
            </p:nvSpPr>
            <p:spPr>
              <a:xfrm rot="10800000">
                <a:off x="9710772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2" name="Google Shape;4082;p22"/>
              <p:cNvSpPr/>
              <p:nvPr/>
            </p:nvSpPr>
            <p:spPr>
              <a:xfrm rot="10800000">
                <a:off x="9243391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3" name="Google Shape;4083;p22"/>
              <p:cNvSpPr/>
              <p:nvPr/>
            </p:nvSpPr>
            <p:spPr>
              <a:xfrm rot="10800000">
                <a:off x="8776009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4" name="Google Shape;4084;p22"/>
              <p:cNvSpPr/>
              <p:nvPr/>
            </p:nvSpPr>
            <p:spPr>
              <a:xfrm rot="10800000">
                <a:off x="8308628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5" name="Google Shape;4085;p22"/>
              <p:cNvSpPr/>
              <p:nvPr/>
            </p:nvSpPr>
            <p:spPr>
              <a:xfrm rot="10800000">
                <a:off x="9943822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6" name="Google Shape;4086;p22"/>
              <p:cNvSpPr/>
              <p:nvPr/>
            </p:nvSpPr>
            <p:spPr>
              <a:xfrm rot="10800000">
                <a:off x="9476441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7" name="Google Shape;4087;p22"/>
              <p:cNvSpPr/>
              <p:nvPr/>
            </p:nvSpPr>
            <p:spPr>
              <a:xfrm rot="10800000">
                <a:off x="9009059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8" name="Google Shape;4088;p22"/>
              <p:cNvSpPr/>
              <p:nvPr/>
            </p:nvSpPr>
            <p:spPr>
              <a:xfrm rot="10800000">
                <a:off x="8541723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9" name="Google Shape;4089;p22"/>
              <p:cNvSpPr/>
              <p:nvPr/>
            </p:nvSpPr>
            <p:spPr>
              <a:xfrm rot="10800000">
                <a:off x="9710772" y="45878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0" name="Google Shape;4090;p22"/>
              <p:cNvSpPr/>
              <p:nvPr/>
            </p:nvSpPr>
            <p:spPr>
              <a:xfrm rot="10800000">
                <a:off x="9243391" y="45878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1" name="Google Shape;4091;p22"/>
              <p:cNvSpPr/>
              <p:nvPr/>
            </p:nvSpPr>
            <p:spPr>
              <a:xfrm rot="10800000">
                <a:off x="9943822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2" name="Google Shape;4092;p22"/>
              <p:cNvSpPr/>
              <p:nvPr/>
            </p:nvSpPr>
            <p:spPr>
              <a:xfrm rot="10800000">
                <a:off x="9476441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3" name="Google Shape;4093;p22"/>
              <p:cNvSpPr/>
              <p:nvPr/>
            </p:nvSpPr>
            <p:spPr>
              <a:xfrm rot="10800000">
                <a:off x="9828510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4" name="Google Shape;4094;p22"/>
              <p:cNvSpPr/>
              <p:nvPr/>
            </p:nvSpPr>
            <p:spPr>
              <a:xfrm rot="10800000">
                <a:off x="9361128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5" name="Google Shape;4095;p22"/>
              <p:cNvSpPr/>
              <p:nvPr/>
            </p:nvSpPr>
            <p:spPr>
              <a:xfrm rot="10800000">
                <a:off x="8893747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6" name="Google Shape;4096;p22"/>
              <p:cNvSpPr/>
              <p:nvPr/>
            </p:nvSpPr>
            <p:spPr>
              <a:xfrm rot="10800000">
                <a:off x="8425176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7" name="Google Shape;4097;p22"/>
              <p:cNvSpPr/>
              <p:nvPr/>
            </p:nvSpPr>
            <p:spPr>
              <a:xfrm rot="10800000">
                <a:off x="10061605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8" name="Google Shape;4098;p22"/>
              <p:cNvSpPr/>
              <p:nvPr/>
            </p:nvSpPr>
            <p:spPr>
              <a:xfrm rot="10800000">
                <a:off x="9594224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9" name="Google Shape;4099;p22"/>
              <p:cNvSpPr/>
              <p:nvPr/>
            </p:nvSpPr>
            <p:spPr>
              <a:xfrm rot="10800000">
                <a:off x="9126843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0" name="Google Shape;4100;p22"/>
              <p:cNvSpPr/>
              <p:nvPr/>
            </p:nvSpPr>
            <p:spPr>
              <a:xfrm rot="10800000">
                <a:off x="8659461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1" name="Google Shape;4101;p22"/>
              <p:cNvSpPr/>
              <p:nvPr/>
            </p:nvSpPr>
            <p:spPr>
              <a:xfrm rot="10800000">
                <a:off x="9710772" y="162717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2" name="Google Shape;4102;p22"/>
              <p:cNvSpPr/>
              <p:nvPr/>
            </p:nvSpPr>
            <p:spPr>
              <a:xfrm rot="10800000">
                <a:off x="9243391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3" name="Google Shape;4103;p22"/>
              <p:cNvSpPr/>
              <p:nvPr/>
            </p:nvSpPr>
            <p:spPr>
              <a:xfrm rot="10800000">
                <a:off x="8776009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4" name="Google Shape;4104;p22"/>
              <p:cNvSpPr/>
              <p:nvPr/>
            </p:nvSpPr>
            <p:spPr>
              <a:xfrm rot="10800000">
                <a:off x="9943822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5" name="Google Shape;4105;p22"/>
              <p:cNvSpPr/>
              <p:nvPr/>
            </p:nvSpPr>
            <p:spPr>
              <a:xfrm rot="10800000">
                <a:off x="9476441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6" name="Google Shape;4106;p22"/>
              <p:cNvSpPr/>
              <p:nvPr/>
            </p:nvSpPr>
            <p:spPr>
              <a:xfrm rot="10800000">
                <a:off x="9009059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7" name="Google Shape;4107;p22"/>
              <p:cNvSpPr/>
              <p:nvPr/>
            </p:nvSpPr>
            <p:spPr>
              <a:xfrm rot="10800000">
                <a:off x="9710772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8" name="Google Shape;4108;p22"/>
              <p:cNvSpPr/>
              <p:nvPr/>
            </p:nvSpPr>
            <p:spPr>
              <a:xfrm rot="10800000">
                <a:off x="9243391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9" name="Google Shape;4109;p22"/>
              <p:cNvSpPr/>
              <p:nvPr/>
            </p:nvSpPr>
            <p:spPr>
              <a:xfrm rot="10800000">
                <a:off x="8776009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0" name="Google Shape;4110;p22"/>
              <p:cNvSpPr/>
              <p:nvPr/>
            </p:nvSpPr>
            <p:spPr>
              <a:xfrm rot="10800000">
                <a:off x="8308628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1" name="Google Shape;4111;p22"/>
              <p:cNvSpPr/>
              <p:nvPr/>
            </p:nvSpPr>
            <p:spPr>
              <a:xfrm rot="10800000">
                <a:off x="9943822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2" name="Google Shape;4112;p22"/>
              <p:cNvSpPr/>
              <p:nvPr/>
            </p:nvSpPr>
            <p:spPr>
              <a:xfrm rot="10800000">
                <a:off x="9476441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3" name="Google Shape;4113;p22"/>
              <p:cNvSpPr/>
              <p:nvPr/>
            </p:nvSpPr>
            <p:spPr>
              <a:xfrm rot="10800000">
                <a:off x="9009059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4" name="Google Shape;4114;p22"/>
              <p:cNvSpPr/>
              <p:nvPr/>
            </p:nvSpPr>
            <p:spPr>
              <a:xfrm rot="10800000">
                <a:off x="8541723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5" name="Google Shape;4115;p22"/>
              <p:cNvSpPr/>
              <p:nvPr/>
            </p:nvSpPr>
            <p:spPr>
              <a:xfrm rot="10800000">
                <a:off x="9828510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6" name="Google Shape;4116;p22"/>
              <p:cNvSpPr/>
              <p:nvPr/>
            </p:nvSpPr>
            <p:spPr>
              <a:xfrm rot="10800000">
                <a:off x="9361128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7" name="Google Shape;4117;p22"/>
              <p:cNvSpPr/>
              <p:nvPr/>
            </p:nvSpPr>
            <p:spPr>
              <a:xfrm rot="10800000">
                <a:off x="8893747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8" name="Google Shape;4118;p22"/>
              <p:cNvSpPr/>
              <p:nvPr/>
            </p:nvSpPr>
            <p:spPr>
              <a:xfrm rot="10800000">
                <a:off x="10061605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9" name="Google Shape;4119;p22"/>
              <p:cNvSpPr/>
              <p:nvPr/>
            </p:nvSpPr>
            <p:spPr>
              <a:xfrm rot="10800000">
                <a:off x="9594224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0" name="Google Shape;4120;p22"/>
              <p:cNvSpPr/>
              <p:nvPr/>
            </p:nvSpPr>
            <p:spPr>
              <a:xfrm rot="10800000">
                <a:off x="9126843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1" name="Google Shape;4121;p22"/>
              <p:cNvSpPr/>
              <p:nvPr/>
            </p:nvSpPr>
            <p:spPr>
              <a:xfrm rot="10800000">
                <a:off x="8659461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2" name="Google Shape;4122;p22"/>
              <p:cNvSpPr/>
              <p:nvPr/>
            </p:nvSpPr>
            <p:spPr>
              <a:xfrm rot="10800000">
                <a:off x="9710772" y="250316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3" name="Google Shape;4123;p22"/>
              <p:cNvSpPr/>
              <p:nvPr/>
            </p:nvSpPr>
            <p:spPr>
              <a:xfrm rot="10800000">
                <a:off x="9243391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4" name="Google Shape;4124;p22"/>
              <p:cNvSpPr/>
              <p:nvPr/>
            </p:nvSpPr>
            <p:spPr>
              <a:xfrm rot="10800000">
                <a:off x="8776009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5" name="Google Shape;4125;p22"/>
              <p:cNvSpPr/>
              <p:nvPr/>
            </p:nvSpPr>
            <p:spPr>
              <a:xfrm rot="10800000">
                <a:off x="9943822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6" name="Google Shape;4126;p22"/>
              <p:cNvSpPr/>
              <p:nvPr/>
            </p:nvSpPr>
            <p:spPr>
              <a:xfrm rot="10800000">
                <a:off x="9476441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7" name="Google Shape;4127;p22"/>
              <p:cNvSpPr/>
              <p:nvPr/>
            </p:nvSpPr>
            <p:spPr>
              <a:xfrm rot="10800000">
                <a:off x="9009059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8" name="Google Shape;4128;p22"/>
              <p:cNvSpPr/>
              <p:nvPr/>
            </p:nvSpPr>
            <p:spPr>
              <a:xfrm rot="10800000">
                <a:off x="9710772" y="221077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9" name="Google Shape;4129;p22"/>
              <p:cNvSpPr/>
              <p:nvPr/>
            </p:nvSpPr>
            <p:spPr>
              <a:xfrm rot="10800000">
                <a:off x="9243391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0" name="Google Shape;4130;p22"/>
              <p:cNvSpPr/>
              <p:nvPr/>
            </p:nvSpPr>
            <p:spPr>
              <a:xfrm rot="10800000">
                <a:off x="8776009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1" name="Google Shape;4131;p22"/>
              <p:cNvSpPr/>
              <p:nvPr/>
            </p:nvSpPr>
            <p:spPr>
              <a:xfrm rot="10800000">
                <a:off x="9943822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2" name="Google Shape;4132;p22"/>
              <p:cNvSpPr/>
              <p:nvPr/>
            </p:nvSpPr>
            <p:spPr>
              <a:xfrm rot="10800000">
                <a:off x="9476441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3" name="Google Shape;4133;p22"/>
              <p:cNvSpPr/>
              <p:nvPr/>
            </p:nvSpPr>
            <p:spPr>
              <a:xfrm rot="10800000">
                <a:off x="9009059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4" name="Google Shape;4134;p22"/>
              <p:cNvSpPr/>
              <p:nvPr/>
            </p:nvSpPr>
            <p:spPr>
              <a:xfrm rot="10800000">
                <a:off x="9828510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5" name="Google Shape;4135;p22"/>
              <p:cNvSpPr/>
              <p:nvPr/>
            </p:nvSpPr>
            <p:spPr>
              <a:xfrm rot="10800000">
                <a:off x="9361128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6" name="Google Shape;4136;p22"/>
              <p:cNvSpPr/>
              <p:nvPr/>
            </p:nvSpPr>
            <p:spPr>
              <a:xfrm rot="10800000">
                <a:off x="8893747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7" name="Google Shape;4137;p22"/>
              <p:cNvSpPr/>
              <p:nvPr/>
            </p:nvSpPr>
            <p:spPr>
              <a:xfrm rot="10800000">
                <a:off x="10061605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8" name="Google Shape;4138;p22"/>
              <p:cNvSpPr/>
              <p:nvPr/>
            </p:nvSpPr>
            <p:spPr>
              <a:xfrm rot="10800000">
                <a:off x="9594224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9" name="Google Shape;4139;p22"/>
              <p:cNvSpPr/>
              <p:nvPr/>
            </p:nvSpPr>
            <p:spPr>
              <a:xfrm rot="10800000">
                <a:off x="9126843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0" name="Google Shape;4140;p22"/>
              <p:cNvSpPr/>
              <p:nvPr/>
            </p:nvSpPr>
            <p:spPr>
              <a:xfrm rot="10800000">
                <a:off x="8659461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1" name="Google Shape;4141;p22"/>
              <p:cNvSpPr/>
              <p:nvPr/>
            </p:nvSpPr>
            <p:spPr>
              <a:xfrm rot="10800000">
                <a:off x="9710772" y="337916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2" name="Google Shape;4142;p22"/>
              <p:cNvSpPr/>
              <p:nvPr/>
            </p:nvSpPr>
            <p:spPr>
              <a:xfrm rot="10800000">
                <a:off x="9243391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3" name="Google Shape;4143;p22"/>
              <p:cNvSpPr/>
              <p:nvPr/>
            </p:nvSpPr>
            <p:spPr>
              <a:xfrm rot="10800000">
                <a:off x="8776009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4" name="Google Shape;4144;p22"/>
              <p:cNvSpPr/>
              <p:nvPr/>
            </p:nvSpPr>
            <p:spPr>
              <a:xfrm rot="10800000">
                <a:off x="9943822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5" name="Google Shape;4145;p22"/>
              <p:cNvSpPr/>
              <p:nvPr/>
            </p:nvSpPr>
            <p:spPr>
              <a:xfrm rot="10800000">
                <a:off x="9476441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6" name="Google Shape;4146;p22"/>
              <p:cNvSpPr/>
              <p:nvPr/>
            </p:nvSpPr>
            <p:spPr>
              <a:xfrm rot="10800000">
                <a:off x="9009059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7" name="Google Shape;4147;p22"/>
              <p:cNvSpPr/>
              <p:nvPr/>
            </p:nvSpPr>
            <p:spPr>
              <a:xfrm rot="10800000">
                <a:off x="9710772" y="30867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8" name="Google Shape;4148;p22"/>
              <p:cNvSpPr/>
              <p:nvPr/>
            </p:nvSpPr>
            <p:spPr>
              <a:xfrm rot="10800000">
                <a:off x="9243391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9" name="Google Shape;4149;p22"/>
              <p:cNvSpPr/>
              <p:nvPr/>
            </p:nvSpPr>
            <p:spPr>
              <a:xfrm rot="10800000">
                <a:off x="8776009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0" name="Google Shape;4150;p22"/>
              <p:cNvSpPr/>
              <p:nvPr/>
            </p:nvSpPr>
            <p:spPr>
              <a:xfrm rot="10800000">
                <a:off x="9943822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1" name="Google Shape;4151;p22"/>
              <p:cNvSpPr/>
              <p:nvPr/>
            </p:nvSpPr>
            <p:spPr>
              <a:xfrm rot="10800000">
                <a:off x="9476441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2" name="Google Shape;4152;p22"/>
              <p:cNvSpPr/>
              <p:nvPr/>
            </p:nvSpPr>
            <p:spPr>
              <a:xfrm rot="10800000">
                <a:off x="9009059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3" name="Google Shape;4153;p22"/>
              <p:cNvSpPr/>
              <p:nvPr/>
            </p:nvSpPr>
            <p:spPr>
              <a:xfrm rot="10800000">
                <a:off x="9828510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4" name="Google Shape;4154;p22"/>
              <p:cNvSpPr/>
              <p:nvPr/>
            </p:nvSpPr>
            <p:spPr>
              <a:xfrm rot="10800000">
                <a:off x="9361128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5" name="Google Shape;4155;p22"/>
              <p:cNvSpPr/>
              <p:nvPr/>
            </p:nvSpPr>
            <p:spPr>
              <a:xfrm rot="10800000">
                <a:off x="8893747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6" name="Google Shape;4156;p22"/>
              <p:cNvSpPr/>
              <p:nvPr/>
            </p:nvSpPr>
            <p:spPr>
              <a:xfrm rot="10800000">
                <a:off x="8425176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7" name="Google Shape;4157;p22"/>
              <p:cNvSpPr/>
              <p:nvPr/>
            </p:nvSpPr>
            <p:spPr>
              <a:xfrm rot="10800000">
                <a:off x="10061605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8" name="Google Shape;4158;p22"/>
              <p:cNvSpPr/>
              <p:nvPr/>
            </p:nvSpPr>
            <p:spPr>
              <a:xfrm rot="10800000">
                <a:off x="9594224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9" name="Google Shape;4159;p22"/>
              <p:cNvSpPr/>
              <p:nvPr/>
            </p:nvSpPr>
            <p:spPr>
              <a:xfrm rot="10800000">
                <a:off x="9126843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0" name="Google Shape;4160;p22"/>
              <p:cNvSpPr/>
              <p:nvPr/>
            </p:nvSpPr>
            <p:spPr>
              <a:xfrm rot="10800000">
                <a:off x="8659461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1" name="Google Shape;4161;p22"/>
              <p:cNvSpPr/>
              <p:nvPr/>
            </p:nvSpPr>
            <p:spPr>
              <a:xfrm rot="10800000">
                <a:off x="9710772" y="42551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2" name="Google Shape;4162;p22"/>
              <p:cNvSpPr/>
              <p:nvPr/>
            </p:nvSpPr>
            <p:spPr>
              <a:xfrm rot="10800000">
                <a:off x="9243391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3" name="Google Shape;4163;p22"/>
              <p:cNvSpPr/>
              <p:nvPr/>
            </p:nvSpPr>
            <p:spPr>
              <a:xfrm rot="10800000">
                <a:off x="8776009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4" name="Google Shape;4164;p22"/>
              <p:cNvSpPr/>
              <p:nvPr/>
            </p:nvSpPr>
            <p:spPr>
              <a:xfrm rot="10800000">
                <a:off x="9943822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5" name="Google Shape;4165;p22"/>
              <p:cNvSpPr/>
              <p:nvPr/>
            </p:nvSpPr>
            <p:spPr>
              <a:xfrm rot="10800000">
                <a:off x="9476441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6" name="Google Shape;4166;p22"/>
              <p:cNvSpPr/>
              <p:nvPr/>
            </p:nvSpPr>
            <p:spPr>
              <a:xfrm rot="10800000">
                <a:off x="9009059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7" name="Google Shape;4167;p22"/>
              <p:cNvSpPr/>
              <p:nvPr/>
            </p:nvSpPr>
            <p:spPr>
              <a:xfrm rot="10800000">
                <a:off x="9710772" y="39627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8" name="Google Shape;4168;p22"/>
              <p:cNvSpPr/>
              <p:nvPr/>
            </p:nvSpPr>
            <p:spPr>
              <a:xfrm rot="10800000">
                <a:off x="9243391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9" name="Google Shape;4169;p22"/>
              <p:cNvSpPr/>
              <p:nvPr/>
            </p:nvSpPr>
            <p:spPr>
              <a:xfrm rot="10800000">
                <a:off x="8776009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0" name="Google Shape;4170;p22"/>
              <p:cNvSpPr/>
              <p:nvPr/>
            </p:nvSpPr>
            <p:spPr>
              <a:xfrm rot="10800000">
                <a:off x="9943822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1" name="Google Shape;4171;p22"/>
              <p:cNvSpPr/>
              <p:nvPr/>
            </p:nvSpPr>
            <p:spPr>
              <a:xfrm rot="10800000">
                <a:off x="9476441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2" name="Google Shape;4172;p22"/>
              <p:cNvSpPr/>
              <p:nvPr/>
            </p:nvSpPr>
            <p:spPr>
              <a:xfrm rot="10800000">
                <a:off x="9009059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3" name="Google Shape;4173;p22"/>
              <p:cNvSpPr/>
              <p:nvPr/>
            </p:nvSpPr>
            <p:spPr>
              <a:xfrm rot="10800000">
                <a:off x="9828510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4" name="Google Shape;4174;p22"/>
              <p:cNvSpPr/>
              <p:nvPr/>
            </p:nvSpPr>
            <p:spPr>
              <a:xfrm rot="10800000">
                <a:off x="9361128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5" name="Google Shape;4175;p22"/>
              <p:cNvSpPr/>
              <p:nvPr/>
            </p:nvSpPr>
            <p:spPr>
              <a:xfrm rot="10800000">
                <a:off x="8893747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6" name="Google Shape;4176;p22"/>
              <p:cNvSpPr/>
              <p:nvPr/>
            </p:nvSpPr>
            <p:spPr>
              <a:xfrm rot="10800000">
                <a:off x="10061605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7" name="Google Shape;4177;p22"/>
              <p:cNvSpPr/>
              <p:nvPr/>
            </p:nvSpPr>
            <p:spPr>
              <a:xfrm rot="10800000">
                <a:off x="9594224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8" name="Google Shape;4178;p22"/>
              <p:cNvSpPr/>
              <p:nvPr/>
            </p:nvSpPr>
            <p:spPr>
              <a:xfrm rot="10800000">
                <a:off x="9126843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9" name="Google Shape;4179;p22"/>
              <p:cNvSpPr/>
              <p:nvPr/>
            </p:nvSpPr>
            <p:spPr>
              <a:xfrm rot="10800000">
                <a:off x="8659461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0" name="Google Shape;4180;p22"/>
              <p:cNvSpPr/>
              <p:nvPr/>
            </p:nvSpPr>
            <p:spPr>
              <a:xfrm rot="10800000">
                <a:off x="9710772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1" name="Google Shape;4181;p22"/>
              <p:cNvSpPr/>
              <p:nvPr/>
            </p:nvSpPr>
            <p:spPr>
              <a:xfrm rot="10800000">
                <a:off x="9243391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2" name="Google Shape;4182;p22"/>
              <p:cNvSpPr/>
              <p:nvPr/>
            </p:nvSpPr>
            <p:spPr>
              <a:xfrm rot="10800000">
                <a:off x="8776009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3" name="Google Shape;4183;p22"/>
              <p:cNvSpPr/>
              <p:nvPr/>
            </p:nvSpPr>
            <p:spPr>
              <a:xfrm rot="10800000">
                <a:off x="8308628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4" name="Google Shape;4184;p22"/>
              <p:cNvSpPr/>
              <p:nvPr/>
            </p:nvSpPr>
            <p:spPr>
              <a:xfrm rot="10800000">
                <a:off x="9943822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5" name="Google Shape;4185;p22"/>
              <p:cNvSpPr/>
              <p:nvPr/>
            </p:nvSpPr>
            <p:spPr>
              <a:xfrm rot="10800000">
                <a:off x="9476441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6" name="Google Shape;4186;p22"/>
              <p:cNvSpPr/>
              <p:nvPr/>
            </p:nvSpPr>
            <p:spPr>
              <a:xfrm rot="10800000">
                <a:off x="9009059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7" name="Google Shape;4187;p22"/>
              <p:cNvSpPr/>
              <p:nvPr/>
            </p:nvSpPr>
            <p:spPr>
              <a:xfrm rot="10800000">
                <a:off x="8541723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8" name="Google Shape;4188;p22"/>
              <p:cNvSpPr/>
              <p:nvPr/>
            </p:nvSpPr>
            <p:spPr>
              <a:xfrm rot="10800000">
                <a:off x="9710772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9" name="Google Shape;4189;p22"/>
              <p:cNvSpPr/>
              <p:nvPr/>
            </p:nvSpPr>
            <p:spPr>
              <a:xfrm rot="10800000">
                <a:off x="9243391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0" name="Google Shape;4190;p22"/>
              <p:cNvSpPr/>
              <p:nvPr/>
            </p:nvSpPr>
            <p:spPr>
              <a:xfrm rot="10800000">
                <a:off x="8776009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1" name="Google Shape;4191;p22"/>
              <p:cNvSpPr/>
              <p:nvPr/>
            </p:nvSpPr>
            <p:spPr>
              <a:xfrm rot="10800000">
                <a:off x="8308628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2" name="Google Shape;4192;p22"/>
              <p:cNvSpPr/>
              <p:nvPr/>
            </p:nvSpPr>
            <p:spPr>
              <a:xfrm rot="10800000">
                <a:off x="9943822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3" name="Google Shape;4193;p22"/>
              <p:cNvSpPr/>
              <p:nvPr/>
            </p:nvSpPr>
            <p:spPr>
              <a:xfrm rot="10800000">
                <a:off x="9476441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4" name="Google Shape;4194;p22"/>
              <p:cNvSpPr/>
              <p:nvPr/>
            </p:nvSpPr>
            <p:spPr>
              <a:xfrm rot="10800000">
                <a:off x="9009059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5" name="Google Shape;4195;p22"/>
              <p:cNvSpPr/>
              <p:nvPr/>
            </p:nvSpPr>
            <p:spPr>
              <a:xfrm rot="10800000">
                <a:off x="8541723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6" name="Google Shape;4196;p22"/>
            <p:cNvGrpSpPr/>
            <p:nvPr/>
          </p:nvGrpSpPr>
          <p:grpSpPr>
            <a:xfrm>
              <a:off x="55981" y="21377"/>
              <a:ext cx="2006714" cy="5100745"/>
              <a:chOff x="55981" y="21377"/>
              <a:chExt cx="2006714" cy="5100745"/>
            </a:xfrm>
          </p:grpSpPr>
          <p:sp>
            <p:nvSpPr>
              <p:cNvPr id="4197" name="Google Shape;4197;p22"/>
              <p:cNvSpPr/>
              <p:nvPr/>
            </p:nvSpPr>
            <p:spPr>
              <a:xfrm rot="10800000" flipH="1">
                <a:off x="406814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8" name="Google Shape;4198;p22"/>
              <p:cNvSpPr/>
              <p:nvPr/>
            </p:nvSpPr>
            <p:spPr>
              <a:xfrm rot="10800000" flipH="1">
                <a:off x="874196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9" name="Google Shape;4199;p22"/>
              <p:cNvSpPr/>
              <p:nvPr/>
            </p:nvSpPr>
            <p:spPr>
              <a:xfrm rot="10800000" flipH="1">
                <a:off x="134157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0" name="Google Shape;4200;p22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1" name="Google Shape;4201;p22"/>
              <p:cNvSpPr/>
              <p:nvPr/>
            </p:nvSpPr>
            <p:spPr>
              <a:xfrm rot="10800000" flipH="1">
                <a:off x="639910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2" name="Google Shape;4202;p22"/>
              <p:cNvSpPr/>
              <p:nvPr/>
            </p:nvSpPr>
            <p:spPr>
              <a:xfrm rot="10800000" flipH="1">
                <a:off x="1107246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3" name="Google Shape;4203;p22"/>
              <p:cNvSpPr/>
              <p:nvPr/>
            </p:nvSpPr>
            <p:spPr>
              <a:xfrm rot="10800000" flipH="1">
                <a:off x="157462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4" name="Google Shape;4204;p22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5" name="Google Shape;4205;p22"/>
              <p:cNvSpPr/>
              <p:nvPr/>
            </p:nvSpPr>
            <p:spPr>
              <a:xfrm rot="10800000" flipH="1">
                <a:off x="523362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6" name="Google Shape;4206;p22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7" name="Google Shape;4207;p22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8" name="Google Shape;4208;p22"/>
              <p:cNvSpPr/>
              <p:nvPr/>
            </p:nvSpPr>
            <p:spPr>
              <a:xfrm rot="10800000" flipH="1">
                <a:off x="523362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9" name="Google Shape;4209;p22"/>
              <p:cNvSpPr/>
              <p:nvPr/>
            </p:nvSpPr>
            <p:spPr>
              <a:xfrm rot="10800000" flipH="1">
                <a:off x="990744" y="31258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0" name="Google Shape;4210;p22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1" name="Google Shape;4211;p22"/>
              <p:cNvSpPr/>
              <p:nvPr/>
            </p:nvSpPr>
            <p:spPr>
              <a:xfrm rot="10800000" flipH="1">
                <a:off x="757648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2" name="Google Shape;4212;p22"/>
              <p:cNvSpPr/>
              <p:nvPr/>
            </p:nvSpPr>
            <p:spPr>
              <a:xfrm rot="10800000" flipH="1">
                <a:off x="406814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3" name="Google Shape;4213;p22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4" name="Google Shape;4214;p22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5" name="Google Shape;4215;p22"/>
              <p:cNvSpPr/>
              <p:nvPr/>
            </p:nvSpPr>
            <p:spPr>
              <a:xfrm rot="10800000" flipH="1">
                <a:off x="523362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6" name="Google Shape;4216;p22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7" name="Google Shape;4217;p22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8" name="Google Shape;4218;p22"/>
              <p:cNvSpPr/>
              <p:nvPr/>
            </p:nvSpPr>
            <p:spPr>
              <a:xfrm rot="10800000" flipH="1">
                <a:off x="523362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9" name="Google Shape;4219;p22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0" name="Google Shape;4220;p22"/>
              <p:cNvSpPr/>
              <p:nvPr/>
            </p:nvSpPr>
            <p:spPr>
              <a:xfrm rot="10800000" flipH="1">
                <a:off x="406814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1" name="Google Shape;4221;p22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2" name="Google Shape;4222;p22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3" name="Google Shape;4223;p22"/>
              <p:cNvSpPr/>
              <p:nvPr/>
            </p:nvSpPr>
            <p:spPr>
              <a:xfrm rot="10800000" flipH="1">
                <a:off x="523362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4" name="Google Shape;4224;p22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5" name="Google Shape;4225;p22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6" name="Google Shape;4226;p22"/>
              <p:cNvSpPr/>
              <p:nvPr/>
            </p:nvSpPr>
            <p:spPr>
              <a:xfrm rot="10800000" flipH="1">
                <a:off x="523362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7" name="Google Shape;4227;p22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8" name="Google Shape;4228;p22"/>
              <p:cNvSpPr/>
              <p:nvPr/>
            </p:nvSpPr>
            <p:spPr>
              <a:xfrm rot="10800000" flipH="1">
                <a:off x="406814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9" name="Google Shape;4229;p22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0" name="Google Shape;4230;p22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1" name="Google Shape;4231;p22"/>
              <p:cNvSpPr/>
              <p:nvPr/>
            </p:nvSpPr>
            <p:spPr>
              <a:xfrm rot="10800000" flipH="1">
                <a:off x="523362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2" name="Google Shape;4232;p22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3" name="Google Shape;4233;p22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4" name="Google Shape;4234;p22"/>
              <p:cNvSpPr/>
              <p:nvPr/>
            </p:nvSpPr>
            <p:spPr>
              <a:xfrm rot="10800000" flipH="1">
                <a:off x="523362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5" name="Google Shape;4235;p22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6" name="Google Shape;4236;p22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7" name="Google Shape;4237;p22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8" name="Google Shape;4238;p22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9" name="Google Shape;4239;p22"/>
              <p:cNvSpPr/>
              <p:nvPr/>
            </p:nvSpPr>
            <p:spPr>
              <a:xfrm rot="10800000" flipH="1">
                <a:off x="523362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0" name="Google Shape;4240;p22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1" name="Google Shape;4241;p22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2" name="Google Shape;4242;p22"/>
              <p:cNvSpPr/>
              <p:nvPr/>
            </p:nvSpPr>
            <p:spPr>
              <a:xfrm rot="10800000" flipH="1">
                <a:off x="523362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3" name="Google Shape;4243;p22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4" name="Google Shape;4244;p22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5" name="Google Shape;4245;p22"/>
              <p:cNvSpPr/>
              <p:nvPr/>
            </p:nvSpPr>
            <p:spPr>
              <a:xfrm rot="10800000" flipH="1">
                <a:off x="874196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6" name="Google Shape;4246;p22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7" name="Google Shape;4247;p22"/>
              <p:cNvSpPr/>
              <p:nvPr/>
            </p:nvSpPr>
            <p:spPr>
              <a:xfrm rot="10800000" flipH="1">
                <a:off x="639910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8" name="Google Shape;4248;p22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9" name="Google Shape;4249;p22"/>
              <p:cNvSpPr/>
              <p:nvPr/>
            </p:nvSpPr>
            <p:spPr>
              <a:xfrm rot="10800000" flipH="1">
                <a:off x="523362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0" name="Google Shape;4250;p22"/>
              <p:cNvSpPr/>
              <p:nvPr/>
            </p:nvSpPr>
            <p:spPr>
              <a:xfrm rot="10800000" flipH="1">
                <a:off x="990744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1" name="Google Shape;4251;p22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2" name="Google Shape;4252;p22"/>
              <p:cNvSpPr/>
              <p:nvPr/>
            </p:nvSpPr>
            <p:spPr>
              <a:xfrm rot="10800000" flipH="1">
                <a:off x="757648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3" name="Google Shape;4253;p22"/>
              <p:cNvSpPr/>
              <p:nvPr/>
            </p:nvSpPr>
            <p:spPr>
              <a:xfrm rot="10800000" flipH="1">
                <a:off x="1225029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4" name="Google Shape;4254;p22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5" name="Google Shape;4255;p22"/>
              <p:cNvSpPr/>
              <p:nvPr/>
            </p:nvSpPr>
            <p:spPr>
              <a:xfrm rot="10800000" flipH="1">
                <a:off x="523362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6" name="Google Shape;4256;p22"/>
              <p:cNvSpPr/>
              <p:nvPr/>
            </p:nvSpPr>
            <p:spPr>
              <a:xfrm rot="10800000" flipH="1">
                <a:off x="990744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7" name="Google Shape;4257;p22"/>
              <p:cNvSpPr/>
              <p:nvPr/>
            </p:nvSpPr>
            <p:spPr>
              <a:xfrm rot="10800000" flipH="1">
                <a:off x="14593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8" name="Google Shape;4258;p22"/>
              <p:cNvSpPr/>
              <p:nvPr/>
            </p:nvSpPr>
            <p:spPr>
              <a:xfrm rot="10800000" flipH="1">
                <a:off x="1926696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9" name="Google Shape;4259;p22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0" name="Google Shape;4260;p22"/>
              <p:cNvSpPr/>
              <p:nvPr/>
            </p:nvSpPr>
            <p:spPr>
              <a:xfrm rot="10800000" flipH="1">
                <a:off x="757648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1" name="Google Shape;4261;p22"/>
              <p:cNvSpPr/>
              <p:nvPr/>
            </p:nvSpPr>
            <p:spPr>
              <a:xfrm rot="10800000" flipH="1">
                <a:off x="1225029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2" name="Google Shape;4262;p22"/>
              <p:cNvSpPr/>
              <p:nvPr/>
            </p:nvSpPr>
            <p:spPr>
              <a:xfrm rot="10800000" flipH="1">
                <a:off x="169241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263" name="Google Shape;4263;p22"/>
          <p:cNvPicPr preferRelativeResize="0"/>
          <p:nvPr/>
        </p:nvPicPr>
        <p:blipFill rotWithShape="1">
          <a:blip r:embed="rId2">
            <a:alphaModFix amt="69000"/>
          </a:blip>
          <a:srcRect l="5051" t="-5638" r="5060" b="44811"/>
          <a:stretch/>
        </p:blipFill>
        <p:spPr>
          <a:xfrm>
            <a:off x="3157700" y="2774275"/>
            <a:ext cx="3895400" cy="2369225"/>
          </a:xfrm>
          <a:prstGeom prst="rect">
            <a:avLst/>
          </a:prstGeom>
          <a:noFill/>
          <a:ln>
            <a:noFill/>
          </a:ln>
        </p:spPr>
      </p:pic>
      <p:sp>
        <p:nvSpPr>
          <p:cNvPr id="4264" name="Google Shape;4264;p22"/>
          <p:cNvSpPr txBox="1">
            <a:spLocks noGrp="1"/>
          </p:cNvSpPr>
          <p:nvPr>
            <p:ph type="body" idx="1"/>
          </p:nvPr>
        </p:nvSpPr>
        <p:spPr>
          <a:xfrm>
            <a:off x="720000" y="1629676"/>
            <a:ext cx="3405000" cy="25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>
            <a:endParaRPr/>
          </a:p>
        </p:txBody>
      </p:sp>
      <p:sp>
        <p:nvSpPr>
          <p:cNvPr id="4265" name="Google Shape;4265;p2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_1_1">
    <p:spTree>
      <p:nvGrpSpPr>
        <p:cNvPr id="1" name="Shape 4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7" name="Google Shape;4267;p23"/>
          <p:cNvSpPr txBox="1">
            <a:spLocks noGrp="1"/>
          </p:cNvSpPr>
          <p:nvPr>
            <p:ph type="title"/>
          </p:nvPr>
        </p:nvSpPr>
        <p:spPr>
          <a:xfrm>
            <a:off x="1111526" y="1276250"/>
            <a:ext cx="3273900" cy="14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268" name="Google Shape;4268;p23"/>
          <p:cNvSpPr txBox="1">
            <a:spLocks noGrp="1"/>
          </p:cNvSpPr>
          <p:nvPr>
            <p:ph type="subTitle" idx="1"/>
          </p:nvPr>
        </p:nvSpPr>
        <p:spPr>
          <a:xfrm>
            <a:off x="1111526" y="2712500"/>
            <a:ext cx="3273900" cy="11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grpSp>
        <p:nvGrpSpPr>
          <p:cNvPr id="4269" name="Google Shape;4269;p23"/>
          <p:cNvGrpSpPr/>
          <p:nvPr/>
        </p:nvGrpSpPr>
        <p:grpSpPr>
          <a:xfrm>
            <a:off x="-177115" y="21377"/>
            <a:ext cx="2707192" cy="5100745"/>
            <a:chOff x="-177115" y="21377"/>
            <a:chExt cx="2707192" cy="5100745"/>
          </a:xfrm>
        </p:grpSpPr>
        <p:sp>
          <p:nvSpPr>
            <p:cNvPr id="4270" name="Google Shape;4270;p23"/>
            <p:cNvSpPr/>
            <p:nvPr/>
          </p:nvSpPr>
          <p:spPr>
            <a:xfrm rot="10800000" flipH="1">
              <a:off x="-6056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23"/>
            <p:cNvSpPr/>
            <p:nvPr/>
          </p:nvSpPr>
          <p:spPr>
            <a:xfrm rot="10800000" flipH="1">
              <a:off x="40681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23"/>
            <p:cNvSpPr/>
            <p:nvPr/>
          </p:nvSpPr>
          <p:spPr>
            <a:xfrm rot="10800000" flipH="1">
              <a:off x="874196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23"/>
            <p:cNvSpPr/>
            <p:nvPr/>
          </p:nvSpPr>
          <p:spPr>
            <a:xfrm rot="10800000" flipH="1">
              <a:off x="134157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23"/>
            <p:cNvSpPr/>
            <p:nvPr/>
          </p:nvSpPr>
          <p:spPr>
            <a:xfrm rot="10800000" flipH="1">
              <a:off x="1808958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23"/>
            <p:cNvSpPr/>
            <p:nvPr/>
          </p:nvSpPr>
          <p:spPr>
            <a:xfrm rot="10800000" flipH="1">
              <a:off x="2276294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23"/>
            <p:cNvSpPr/>
            <p:nvPr/>
          </p:nvSpPr>
          <p:spPr>
            <a:xfrm rot="10800000" flipH="1">
              <a:off x="17252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23"/>
            <p:cNvSpPr/>
            <p:nvPr/>
          </p:nvSpPr>
          <p:spPr>
            <a:xfrm rot="10800000" flipH="1">
              <a:off x="63991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23"/>
            <p:cNvSpPr/>
            <p:nvPr/>
          </p:nvSpPr>
          <p:spPr>
            <a:xfrm rot="10800000" flipH="1">
              <a:off x="110724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23"/>
            <p:cNvSpPr/>
            <p:nvPr/>
          </p:nvSpPr>
          <p:spPr>
            <a:xfrm rot="10800000" flipH="1">
              <a:off x="157462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23"/>
            <p:cNvSpPr/>
            <p:nvPr/>
          </p:nvSpPr>
          <p:spPr>
            <a:xfrm rot="10800000" flipH="1">
              <a:off x="2042009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23"/>
            <p:cNvSpPr/>
            <p:nvPr/>
          </p:nvSpPr>
          <p:spPr>
            <a:xfrm rot="10800000" flipH="1">
              <a:off x="5598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23"/>
            <p:cNvSpPr/>
            <p:nvPr/>
          </p:nvSpPr>
          <p:spPr>
            <a:xfrm rot="10800000" flipH="1">
              <a:off x="523362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23"/>
            <p:cNvSpPr/>
            <p:nvPr/>
          </p:nvSpPr>
          <p:spPr>
            <a:xfrm rot="10800000" flipH="1">
              <a:off x="990744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23"/>
            <p:cNvSpPr/>
            <p:nvPr/>
          </p:nvSpPr>
          <p:spPr>
            <a:xfrm rot="10800000" flipH="1">
              <a:off x="145931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23"/>
            <p:cNvSpPr/>
            <p:nvPr/>
          </p:nvSpPr>
          <p:spPr>
            <a:xfrm rot="10800000" flipH="1">
              <a:off x="-17711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23"/>
            <p:cNvSpPr/>
            <p:nvPr/>
          </p:nvSpPr>
          <p:spPr>
            <a:xfrm rot="10800000" flipH="1">
              <a:off x="290266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23"/>
            <p:cNvSpPr/>
            <p:nvPr/>
          </p:nvSpPr>
          <p:spPr>
            <a:xfrm rot="10800000" flipH="1">
              <a:off x="757648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23"/>
            <p:cNvSpPr/>
            <p:nvPr/>
          </p:nvSpPr>
          <p:spPr>
            <a:xfrm rot="10800000" flipH="1">
              <a:off x="1225029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23"/>
            <p:cNvSpPr/>
            <p:nvPr/>
          </p:nvSpPr>
          <p:spPr>
            <a:xfrm rot="10800000" flipH="1">
              <a:off x="169241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23"/>
            <p:cNvSpPr/>
            <p:nvPr/>
          </p:nvSpPr>
          <p:spPr>
            <a:xfrm rot="10800000" flipH="1">
              <a:off x="5598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23"/>
            <p:cNvSpPr/>
            <p:nvPr/>
          </p:nvSpPr>
          <p:spPr>
            <a:xfrm rot="10800000" flipH="1">
              <a:off x="523362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23"/>
            <p:cNvSpPr/>
            <p:nvPr/>
          </p:nvSpPr>
          <p:spPr>
            <a:xfrm rot="10800000" flipH="1">
              <a:off x="990744" y="31258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23"/>
            <p:cNvSpPr/>
            <p:nvPr/>
          </p:nvSpPr>
          <p:spPr>
            <a:xfrm rot="10800000" flipH="1">
              <a:off x="-17711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23"/>
            <p:cNvSpPr/>
            <p:nvPr/>
          </p:nvSpPr>
          <p:spPr>
            <a:xfrm rot="10800000" flipH="1">
              <a:off x="290266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23"/>
            <p:cNvSpPr/>
            <p:nvPr/>
          </p:nvSpPr>
          <p:spPr>
            <a:xfrm rot="10800000" flipH="1">
              <a:off x="757648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23"/>
            <p:cNvSpPr/>
            <p:nvPr/>
          </p:nvSpPr>
          <p:spPr>
            <a:xfrm rot="10800000" flipH="1">
              <a:off x="1225029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23"/>
            <p:cNvSpPr/>
            <p:nvPr/>
          </p:nvSpPr>
          <p:spPr>
            <a:xfrm rot="10800000" flipH="1">
              <a:off x="-60567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23"/>
            <p:cNvSpPr/>
            <p:nvPr/>
          </p:nvSpPr>
          <p:spPr>
            <a:xfrm rot="10800000" flipH="1">
              <a:off x="40681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23"/>
            <p:cNvSpPr/>
            <p:nvPr/>
          </p:nvSpPr>
          <p:spPr>
            <a:xfrm rot="10800000" flipH="1">
              <a:off x="874196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23"/>
            <p:cNvSpPr/>
            <p:nvPr/>
          </p:nvSpPr>
          <p:spPr>
            <a:xfrm rot="10800000" flipH="1">
              <a:off x="17252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23"/>
            <p:cNvSpPr/>
            <p:nvPr/>
          </p:nvSpPr>
          <p:spPr>
            <a:xfrm rot="10800000" flipH="1">
              <a:off x="639910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23"/>
            <p:cNvSpPr/>
            <p:nvPr/>
          </p:nvSpPr>
          <p:spPr>
            <a:xfrm rot="10800000" flipH="1">
              <a:off x="1107246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23"/>
            <p:cNvSpPr/>
            <p:nvPr/>
          </p:nvSpPr>
          <p:spPr>
            <a:xfrm rot="10800000" flipH="1">
              <a:off x="5598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23"/>
            <p:cNvSpPr/>
            <p:nvPr/>
          </p:nvSpPr>
          <p:spPr>
            <a:xfrm rot="10800000" flipH="1">
              <a:off x="523362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23"/>
            <p:cNvSpPr/>
            <p:nvPr/>
          </p:nvSpPr>
          <p:spPr>
            <a:xfrm rot="10800000" flipH="1">
              <a:off x="-17711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23"/>
            <p:cNvSpPr/>
            <p:nvPr/>
          </p:nvSpPr>
          <p:spPr>
            <a:xfrm rot="10800000" flipH="1">
              <a:off x="290266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23"/>
            <p:cNvSpPr/>
            <p:nvPr/>
          </p:nvSpPr>
          <p:spPr>
            <a:xfrm rot="10800000" flipH="1">
              <a:off x="5598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23"/>
            <p:cNvSpPr/>
            <p:nvPr/>
          </p:nvSpPr>
          <p:spPr>
            <a:xfrm rot="10800000" flipH="1">
              <a:off x="523362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23"/>
            <p:cNvSpPr/>
            <p:nvPr/>
          </p:nvSpPr>
          <p:spPr>
            <a:xfrm rot="10800000" flipH="1">
              <a:off x="-17711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23"/>
            <p:cNvSpPr/>
            <p:nvPr/>
          </p:nvSpPr>
          <p:spPr>
            <a:xfrm rot="10800000" flipH="1">
              <a:off x="290266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23"/>
            <p:cNvSpPr/>
            <p:nvPr/>
          </p:nvSpPr>
          <p:spPr>
            <a:xfrm rot="10800000" flipH="1">
              <a:off x="-60567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23"/>
            <p:cNvSpPr/>
            <p:nvPr/>
          </p:nvSpPr>
          <p:spPr>
            <a:xfrm rot="10800000" flipH="1">
              <a:off x="406814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23"/>
            <p:cNvSpPr/>
            <p:nvPr/>
          </p:nvSpPr>
          <p:spPr>
            <a:xfrm rot="10800000" flipH="1">
              <a:off x="17252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23"/>
            <p:cNvSpPr/>
            <p:nvPr/>
          </p:nvSpPr>
          <p:spPr>
            <a:xfrm rot="10800000" flipH="1">
              <a:off x="639910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23"/>
            <p:cNvSpPr/>
            <p:nvPr/>
          </p:nvSpPr>
          <p:spPr>
            <a:xfrm rot="10800000" flipH="1">
              <a:off x="5598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23"/>
            <p:cNvSpPr/>
            <p:nvPr/>
          </p:nvSpPr>
          <p:spPr>
            <a:xfrm rot="10800000" flipH="1">
              <a:off x="523362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23"/>
            <p:cNvSpPr/>
            <p:nvPr/>
          </p:nvSpPr>
          <p:spPr>
            <a:xfrm rot="10800000" flipH="1">
              <a:off x="-17711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23"/>
            <p:cNvSpPr/>
            <p:nvPr/>
          </p:nvSpPr>
          <p:spPr>
            <a:xfrm rot="10800000" flipH="1">
              <a:off x="290266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23"/>
            <p:cNvSpPr/>
            <p:nvPr/>
          </p:nvSpPr>
          <p:spPr>
            <a:xfrm rot="10800000" flipH="1">
              <a:off x="5598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23"/>
            <p:cNvSpPr/>
            <p:nvPr/>
          </p:nvSpPr>
          <p:spPr>
            <a:xfrm rot="10800000" flipH="1">
              <a:off x="523362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23"/>
            <p:cNvSpPr/>
            <p:nvPr/>
          </p:nvSpPr>
          <p:spPr>
            <a:xfrm rot="10800000" flipH="1">
              <a:off x="-17711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23"/>
            <p:cNvSpPr/>
            <p:nvPr/>
          </p:nvSpPr>
          <p:spPr>
            <a:xfrm rot="10800000" flipH="1">
              <a:off x="290266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23"/>
            <p:cNvSpPr/>
            <p:nvPr/>
          </p:nvSpPr>
          <p:spPr>
            <a:xfrm rot="10800000" flipH="1">
              <a:off x="-60567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23"/>
            <p:cNvSpPr/>
            <p:nvPr/>
          </p:nvSpPr>
          <p:spPr>
            <a:xfrm rot="10800000" flipH="1">
              <a:off x="406814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23"/>
            <p:cNvSpPr/>
            <p:nvPr/>
          </p:nvSpPr>
          <p:spPr>
            <a:xfrm rot="10800000" flipH="1">
              <a:off x="17252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23"/>
            <p:cNvSpPr/>
            <p:nvPr/>
          </p:nvSpPr>
          <p:spPr>
            <a:xfrm rot="10800000" flipH="1">
              <a:off x="639910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23"/>
            <p:cNvSpPr/>
            <p:nvPr/>
          </p:nvSpPr>
          <p:spPr>
            <a:xfrm rot="10800000" flipH="1">
              <a:off x="5598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23"/>
            <p:cNvSpPr/>
            <p:nvPr/>
          </p:nvSpPr>
          <p:spPr>
            <a:xfrm rot="10800000" flipH="1">
              <a:off x="523362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23"/>
            <p:cNvSpPr/>
            <p:nvPr/>
          </p:nvSpPr>
          <p:spPr>
            <a:xfrm rot="10800000" flipH="1">
              <a:off x="-17711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23"/>
            <p:cNvSpPr/>
            <p:nvPr/>
          </p:nvSpPr>
          <p:spPr>
            <a:xfrm rot="10800000" flipH="1">
              <a:off x="290266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23"/>
            <p:cNvSpPr/>
            <p:nvPr/>
          </p:nvSpPr>
          <p:spPr>
            <a:xfrm rot="10800000" flipH="1">
              <a:off x="5598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23"/>
            <p:cNvSpPr/>
            <p:nvPr/>
          </p:nvSpPr>
          <p:spPr>
            <a:xfrm rot="10800000" flipH="1">
              <a:off x="523362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23"/>
            <p:cNvSpPr/>
            <p:nvPr/>
          </p:nvSpPr>
          <p:spPr>
            <a:xfrm rot="10800000" flipH="1">
              <a:off x="-17711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23"/>
            <p:cNvSpPr/>
            <p:nvPr/>
          </p:nvSpPr>
          <p:spPr>
            <a:xfrm rot="10800000" flipH="1">
              <a:off x="290266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23"/>
            <p:cNvSpPr/>
            <p:nvPr/>
          </p:nvSpPr>
          <p:spPr>
            <a:xfrm rot="10800000" flipH="1">
              <a:off x="-60567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23"/>
            <p:cNvSpPr/>
            <p:nvPr/>
          </p:nvSpPr>
          <p:spPr>
            <a:xfrm rot="10800000" flipH="1">
              <a:off x="406814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23"/>
            <p:cNvSpPr/>
            <p:nvPr/>
          </p:nvSpPr>
          <p:spPr>
            <a:xfrm rot="10800000" flipH="1">
              <a:off x="17252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23"/>
            <p:cNvSpPr/>
            <p:nvPr/>
          </p:nvSpPr>
          <p:spPr>
            <a:xfrm rot="10800000" flipH="1">
              <a:off x="639910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23"/>
            <p:cNvSpPr/>
            <p:nvPr/>
          </p:nvSpPr>
          <p:spPr>
            <a:xfrm rot="10800000" flipH="1">
              <a:off x="5598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23"/>
            <p:cNvSpPr/>
            <p:nvPr/>
          </p:nvSpPr>
          <p:spPr>
            <a:xfrm rot="10800000" flipH="1">
              <a:off x="523362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23"/>
            <p:cNvSpPr/>
            <p:nvPr/>
          </p:nvSpPr>
          <p:spPr>
            <a:xfrm rot="10800000" flipH="1">
              <a:off x="990744" y="4108961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23"/>
            <p:cNvSpPr/>
            <p:nvPr/>
          </p:nvSpPr>
          <p:spPr>
            <a:xfrm rot="10800000" flipH="1">
              <a:off x="-17711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23"/>
            <p:cNvSpPr/>
            <p:nvPr/>
          </p:nvSpPr>
          <p:spPr>
            <a:xfrm rot="10800000" flipH="1">
              <a:off x="290266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23"/>
            <p:cNvSpPr/>
            <p:nvPr/>
          </p:nvSpPr>
          <p:spPr>
            <a:xfrm rot="10800000" flipH="1">
              <a:off x="757648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23"/>
            <p:cNvSpPr/>
            <p:nvPr/>
          </p:nvSpPr>
          <p:spPr>
            <a:xfrm rot="10800000" flipH="1">
              <a:off x="5598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23"/>
            <p:cNvSpPr/>
            <p:nvPr/>
          </p:nvSpPr>
          <p:spPr>
            <a:xfrm rot="10800000" flipH="1">
              <a:off x="523362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23"/>
            <p:cNvSpPr/>
            <p:nvPr/>
          </p:nvSpPr>
          <p:spPr>
            <a:xfrm rot="10800000" flipH="1">
              <a:off x="-17711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23"/>
            <p:cNvSpPr/>
            <p:nvPr/>
          </p:nvSpPr>
          <p:spPr>
            <a:xfrm rot="10800000" flipH="1">
              <a:off x="290266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23"/>
            <p:cNvSpPr/>
            <p:nvPr/>
          </p:nvSpPr>
          <p:spPr>
            <a:xfrm rot="10800000" flipH="1">
              <a:off x="-60567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23"/>
            <p:cNvSpPr/>
            <p:nvPr/>
          </p:nvSpPr>
          <p:spPr>
            <a:xfrm rot="10800000" flipH="1">
              <a:off x="40681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23"/>
            <p:cNvSpPr/>
            <p:nvPr/>
          </p:nvSpPr>
          <p:spPr>
            <a:xfrm rot="10800000" flipH="1">
              <a:off x="874196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23"/>
            <p:cNvSpPr/>
            <p:nvPr/>
          </p:nvSpPr>
          <p:spPr>
            <a:xfrm rot="10800000" flipH="1">
              <a:off x="1341577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23"/>
            <p:cNvSpPr/>
            <p:nvPr/>
          </p:nvSpPr>
          <p:spPr>
            <a:xfrm rot="10800000" flipH="1">
              <a:off x="17252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23"/>
            <p:cNvSpPr/>
            <p:nvPr/>
          </p:nvSpPr>
          <p:spPr>
            <a:xfrm rot="10800000" flipH="1">
              <a:off x="63991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23"/>
            <p:cNvSpPr/>
            <p:nvPr/>
          </p:nvSpPr>
          <p:spPr>
            <a:xfrm rot="10800000" flipH="1">
              <a:off x="110724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23"/>
            <p:cNvSpPr/>
            <p:nvPr/>
          </p:nvSpPr>
          <p:spPr>
            <a:xfrm rot="10800000" flipH="1">
              <a:off x="5598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23"/>
            <p:cNvSpPr/>
            <p:nvPr/>
          </p:nvSpPr>
          <p:spPr>
            <a:xfrm rot="10800000" flipH="1">
              <a:off x="523362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23"/>
            <p:cNvSpPr/>
            <p:nvPr/>
          </p:nvSpPr>
          <p:spPr>
            <a:xfrm rot="10800000" flipH="1">
              <a:off x="990744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23"/>
            <p:cNvSpPr/>
            <p:nvPr/>
          </p:nvSpPr>
          <p:spPr>
            <a:xfrm rot="10800000" flipH="1">
              <a:off x="145931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23"/>
            <p:cNvSpPr/>
            <p:nvPr/>
          </p:nvSpPr>
          <p:spPr>
            <a:xfrm rot="10800000" flipH="1">
              <a:off x="1926696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23"/>
            <p:cNvSpPr/>
            <p:nvPr/>
          </p:nvSpPr>
          <p:spPr>
            <a:xfrm rot="10800000" flipH="1">
              <a:off x="-17711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23"/>
            <p:cNvSpPr/>
            <p:nvPr/>
          </p:nvSpPr>
          <p:spPr>
            <a:xfrm rot="10800000" flipH="1">
              <a:off x="290266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23"/>
            <p:cNvSpPr/>
            <p:nvPr/>
          </p:nvSpPr>
          <p:spPr>
            <a:xfrm rot="10800000" flipH="1">
              <a:off x="757648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23"/>
            <p:cNvSpPr/>
            <p:nvPr/>
          </p:nvSpPr>
          <p:spPr>
            <a:xfrm rot="10800000" flipH="1">
              <a:off x="1225029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23"/>
            <p:cNvSpPr/>
            <p:nvPr/>
          </p:nvSpPr>
          <p:spPr>
            <a:xfrm rot="10800000" flipH="1">
              <a:off x="169241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23"/>
            <p:cNvSpPr/>
            <p:nvPr/>
          </p:nvSpPr>
          <p:spPr>
            <a:xfrm rot="10800000" flipH="1">
              <a:off x="5598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23"/>
            <p:cNvSpPr/>
            <p:nvPr/>
          </p:nvSpPr>
          <p:spPr>
            <a:xfrm rot="10800000" flipH="1">
              <a:off x="523362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23"/>
            <p:cNvSpPr/>
            <p:nvPr/>
          </p:nvSpPr>
          <p:spPr>
            <a:xfrm rot="10800000" flipH="1">
              <a:off x="990744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23"/>
            <p:cNvSpPr/>
            <p:nvPr/>
          </p:nvSpPr>
          <p:spPr>
            <a:xfrm rot="10800000" flipH="1">
              <a:off x="14593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23"/>
            <p:cNvSpPr/>
            <p:nvPr/>
          </p:nvSpPr>
          <p:spPr>
            <a:xfrm rot="10800000" flipH="1">
              <a:off x="1926696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23"/>
            <p:cNvSpPr/>
            <p:nvPr/>
          </p:nvSpPr>
          <p:spPr>
            <a:xfrm rot="10800000" flipH="1">
              <a:off x="2394078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23"/>
            <p:cNvSpPr/>
            <p:nvPr/>
          </p:nvSpPr>
          <p:spPr>
            <a:xfrm rot="10800000" flipH="1">
              <a:off x="-1771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23"/>
            <p:cNvSpPr/>
            <p:nvPr/>
          </p:nvSpPr>
          <p:spPr>
            <a:xfrm rot="10800000" flipH="1">
              <a:off x="290266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23"/>
            <p:cNvSpPr/>
            <p:nvPr/>
          </p:nvSpPr>
          <p:spPr>
            <a:xfrm rot="10800000" flipH="1">
              <a:off x="757648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23"/>
            <p:cNvSpPr/>
            <p:nvPr/>
          </p:nvSpPr>
          <p:spPr>
            <a:xfrm rot="10800000" flipH="1">
              <a:off x="1225029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23"/>
            <p:cNvSpPr/>
            <p:nvPr/>
          </p:nvSpPr>
          <p:spPr>
            <a:xfrm rot="10800000" flipH="1">
              <a:off x="169241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23"/>
            <p:cNvSpPr/>
            <p:nvPr/>
          </p:nvSpPr>
          <p:spPr>
            <a:xfrm rot="10800000" flipH="1">
              <a:off x="2159792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8" name="Google Shape;4378;p23"/>
          <p:cNvGrpSpPr/>
          <p:nvPr/>
        </p:nvGrpSpPr>
        <p:grpSpPr>
          <a:xfrm>
            <a:off x="7782972" y="21377"/>
            <a:ext cx="1890166" cy="5100745"/>
            <a:chOff x="7782972" y="21377"/>
            <a:chExt cx="1890166" cy="5100745"/>
          </a:xfrm>
        </p:grpSpPr>
        <p:sp>
          <p:nvSpPr>
            <p:cNvPr id="4379" name="Google Shape;4379;p23"/>
            <p:cNvSpPr/>
            <p:nvPr/>
          </p:nvSpPr>
          <p:spPr>
            <a:xfrm rot="10800000">
              <a:off x="930285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23"/>
            <p:cNvSpPr/>
            <p:nvPr/>
          </p:nvSpPr>
          <p:spPr>
            <a:xfrm rot="10800000">
              <a:off x="8835473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23"/>
            <p:cNvSpPr/>
            <p:nvPr/>
          </p:nvSpPr>
          <p:spPr>
            <a:xfrm rot="10800000">
              <a:off x="953595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23"/>
            <p:cNvSpPr/>
            <p:nvPr/>
          </p:nvSpPr>
          <p:spPr>
            <a:xfrm rot="10800000">
              <a:off x="9068569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23"/>
            <p:cNvSpPr/>
            <p:nvPr/>
          </p:nvSpPr>
          <p:spPr>
            <a:xfrm rot="10800000">
              <a:off x="860118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23"/>
            <p:cNvSpPr/>
            <p:nvPr/>
          </p:nvSpPr>
          <p:spPr>
            <a:xfrm rot="10800000">
              <a:off x="9185117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23"/>
            <p:cNvSpPr/>
            <p:nvPr/>
          </p:nvSpPr>
          <p:spPr>
            <a:xfrm rot="10800000">
              <a:off x="871773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23"/>
            <p:cNvSpPr/>
            <p:nvPr/>
          </p:nvSpPr>
          <p:spPr>
            <a:xfrm rot="10800000">
              <a:off x="9418167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23"/>
            <p:cNvSpPr/>
            <p:nvPr/>
          </p:nvSpPr>
          <p:spPr>
            <a:xfrm rot="10800000">
              <a:off x="8950785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23"/>
            <p:cNvSpPr/>
            <p:nvPr/>
          </p:nvSpPr>
          <p:spPr>
            <a:xfrm rot="10800000">
              <a:off x="8483404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23"/>
            <p:cNvSpPr/>
            <p:nvPr/>
          </p:nvSpPr>
          <p:spPr>
            <a:xfrm rot="10800000">
              <a:off x="9185117" y="31258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23"/>
            <p:cNvSpPr/>
            <p:nvPr/>
          </p:nvSpPr>
          <p:spPr>
            <a:xfrm rot="10800000">
              <a:off x="871773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23"/>
            <p:cNvSpPr/>
            <p:nvPr/>
          </p:nvSpPr>
          <p:spPr>
            <a:xfrm rot="10800000">
              <a:off x="9418167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23"/>
            <p:cNvSpPr/>
            <p:nvPr/>
          </p:nvSpPr>
          <p:spPr>
            <a:xfrm rot="10800000">
              <a:off x="8950785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23"/>
            <p:cNvSpPr/>
            <p:nvPr/>
          </p:nvSpPr>
          <p:spPr>
            <a:xfrm rot="10800000">
              <a:off x="930285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23"/>
            <p:cNvSpPr/>
            <p:nvPr/>
          </p:nvSpPr>
          <p:spPr>
            <a:xfrm rot="10800000">
              <a:off x="8835473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23"/>
            <p:cNvSpPr/>
            <p:nvPr/>
          </p:nvSpPr>
          <p:spPr>
            <a:xfrm rot="10800000">
              <a:off x="8368091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23"/>
            <p:cNvSpPr/>
            <p:nvPr/>
          </p:nvSpPr>
          <p:spPr>
            <a:xfrm rot="10800000">
              <a:off x="9535950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23"/>
            <p:cNvSpPr/>
            <p:nvPr/>
          </p:nvSpPr>
          <p:spPr>
            <a:xfrm rot="10800000">
              <a:off x="9068569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23"/>
            <p:cNvSpPr/>
            <p:nvPr/>
          </p:nvSpPr>
          <p:spPr>
            <a:xfrm rot="10800000">
              <a:off x="8601187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23"/>
            <p:cNvSpPr/>
            <p:nvPr/>
          </p:nvSpPr>
          <p:spPr>
            <a:xfrm rot="10800000">
              <a:off x="9185117" y="148097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23"/>
            <p:cNvSpPr/>
            <p:nvPr/>
          </p:nvSpPr>
          <p:spPr>
            <a:xfrm rot="10800000">
              <a:off x="871773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23"/>
            <p:cNvSpPr/>
            <p:nvPr/>
          </p:nvSpPr>
          <p:spPr>
            <a:xfrm rot="10800000">
              <a:off x="8250354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23"/>
            <p:cNvSpPr/>
            <p:nvPr/>
          </p:nvSpPr>
          <p:spPr>
            <a:xfrm rot="10800000">
              <a:off x="9418167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23"/>
            <p:cNvSpPr/>
            <p:nvPr/>
          </p:nvSpPr>
          <p:spPr>
            <a:xfrm rot="10800000">
              <a:off x="8950785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23"/>
            <p:cNvSpPr/>
            <p:nvPr/>
          </p:nvSpPr>
          <p:spPr>
            <a:xfrm rot="10800000">
              <a:off x="8483404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23"/>
            <p:cNvSpPr/>
            <p:nvPr/>
          </p:nvSpPr>
          <p:spPr>
            <a:xfrm rot="10800000">
              <a:off x="9185117" y="118857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23"/>
            <p:cNvSpPr/>
            <p:nvPr/>
          </p:nvSpPr>
          <p:spPr>
            <a:xfrm rot="10800000">
              <a:off x="871773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23"/>
            <p:cNvSpPr/>
            <p:nvPr/>
          </p:nvSpPr>
          <p:spPr>
            <a:xfrm rot="10800000">
              <a:off x="8250354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23"/>
            <p:cNvSpPr/>
            <p:nvPr/>
          </p:nvSpPr>
          <p:spPr>
            <a:xfrm rot="10800000">
              <a:off x="9418167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23"/>
            <p:cNvSpPr/>
            <p:nvPr/>
          </p:nvSpPr>
          <p:spPr>
            <a:xfrm rot="10800000">
              <a:off x="8950785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23"/>
            <p:cNvSpPr/>
            <p:nvPr/>
          </p:nvSpPr>
          <p:spPr>
            <a:xfrm rot="10800000">
              <a:off x="8483404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23"/>
            <p:cNvSpPr/>
            <p:nvPr/>
          </p:nvSpPr>
          <p:spPr>
            <a:xfrm rot="10800000">
              <a:off x="9302854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23"/>
            <p:cNvSpPr/>
            <p:nvPr/>
          </p:nvSpPr>
          <p:spPr>
            <a:xfrm rot="10800000">
              <a:off x="8835473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23"/>
            <p:cNvSpPr/>
            <p:nvPr/>
          </p:nvSpPr>
          <p:spPr>
            <a:xfrm rot="10800000">
              <a:off x="8368091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23"/>
            <p:cNvSpPr/>
            <p:nvPr/>
          </p:nvSpPr>
          <p:spPr>
            <a:xfrm rot="10800000">
              <a:off x="9535950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23"/>
            <p:cNvSpPr/>
            <p:nvPr/>
          </p:nvSpPr>
          <p:spPr>
            <a:xfrm rot="10800000">
              <a:off x="9068569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23"/>
            <p:cNvSpPr/>
            <p:nvPr/>
          </p:nvSpPr>
          <p:spPr>
            <a:xfrm rot="10800000">
              <a:off x="8601187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23"/>
            <p:cNvSpPr/>
            <p:nvPr/>
          </p:nvSpPr>
          <p:spPr>
            <a:xfrm rot="10800000">
              <a:off x="8133806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23"/>
            <p:cNvSpPr/>
            <p:nvPr/>
          </p:nvSpPr>
          <p:spPr>
            <a:xfrm rot="10800000">
              <a:off x="9185117" y="23569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23"/>
            <p:cNvSpPr/>
            <p:nvPr/>
          </p:nvSpPr>
          <p:spPr>
            <a:xfrm rot="10800000">
              <a:off x="871773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23"/>
            <p:cNvSpPr/>
            <p:nvPr/>
          </p:nvSpPr>
          <p:spPr>
            <a:xfrm rot="10800000">
              <a:off x="8250354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23"/>
            <p:cNvSpPr/>
            <p:nvPr/>
          </p:nvSpPr>
          <p:spPr>
            <a:xfrm rot="10800000">
              <a:off x="9418167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23"/>
            <p:cNvSpPr/>
            <p:nvPr/>
          </p:nvSpPr>
          <p:spPr>
            <a:xfrm rot="10800000">
              <a:off x="8950785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23"/>
            <p:cNvSpPr/>
            <p:nvPr/>
          </p:nvSpPr>
          <p:spPr>
            <a:xfrm rot="10800000">
              <a:off x="8483404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23"/>
            <p:cNvSpPr/>
            <p:nvPr/>
          </p:nvSpPr>
          <p:spPr>
            <a:xfrm rot="10800000">
              <a:off x="9185117" y="206457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23"/>
            <p:cNvSpPr/>
            <p:nvPr/>
          </p:nvSpPr>
          <p:spPr>
            <a:xfrm rot="10800000">
              <a:off x="871773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23"/>
            <p:cNvSpPr/>
            <p:nvPr/>
          </p:nvSpPr>
          <p:spPr>
            <a:xfrm rot="10800000">
              <a:off x="8250354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23"/>
            <p:cNvSpPr/>
            <p:nvPr/>
          </p:nvSpPr>
          <p:spPr>
            <a:xfrm rot="10800000">
              <a:off x="9418167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23"/>
            <p:cNvSpPr/>
            <p:nvPr/>
          </p:nvSpPr>
          <p:spPr>
            <a:xfrm rot="10800000">
              <a:off x="8950785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23"/>
            <p:cNvSpPr/>
            <p:nvPr/>
          </p:nvSpPr>
          <p:spPr>
            <a:xfrm rot="10800000">
              <a:off x="8483404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23"/>
            <p:cNvSpPr/>
            <p:nvPr/>
          </p:nvSpPr>
          <p:spPr>
            <a:xfrm rot="10800000">
              <a:off x="9302854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23"/>
            <p:cNvSpPr/>
            <p:nvPr/>
          </p:nvSpPr>
          <p:spPr>
            <a:xfrm rot="10800000">
              <a:off x="8835473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23"/>
            <p:cNvSpPr/>
            <p:nvPr/>
          </p:nvSpPr>
          <p:spPr>
            <a:xfrm rot="10800000">
              <a:off x="8368091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23"/>
            <p:cNvSpPr/>
            <p:nvPr/>
          </p:nvSpPr>
          <p:spPr>
            <a:xfrm rot="10800000">
              <a:off x="9535950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23"/>
            <p:cNvSpPr/>
            <p:nvPr/>
          </p:nvSpPr>
          <p:spPr>
            <a:xfrm rot="10800000">
              <a:off x="9068569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23"/>
            <p:cNvSpPr/>
            <p:nvPr/>
          </p:nvSpPr>
          <p:spPr>
            <a:xfrm rot="10800000">
              <a:off x="8601187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23"/>
            <p:cNvSpPr/>
            <p:nvPr/>
          </p:nvSpPr>
          <p:spPr>
            <a:xfrm rot="10800000">
              <a:off x="8133806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23"/>
            <p:cNvSpPr/>
            <p:nvPr/>
          </p:nvSpPr>
          <p:spPr>
            <a:xfrm rot="10800000">
              <a:off x="9185117" y="32329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23"/>
            <p:cNvSpPr/>
            <p:nvPr/>
          </p:nvSpPr>
          <p:spPr>
            <a:xfrm rot="10800000">
              <a:off x="871773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23"/>
            <p:cNvSpPr/>
            <p:nvPr/>
          </p:nvSpPr>
          <p:spPr>
            <a:xfrm rot="10800000">
              <a:off x="8250354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23"/>
            <p:cNvSpPr/>
            <p:nvPr/>
          </p:nvSpPr>
          <p:spPr>
            <a:xfrm rot="10800000">
              <a:off x="9418167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23"/>
            <p:cNvSpPr/>
            <p:nvPr/>
          </p:nvSpPr>
          <p:spPr>
            <a:xfrm rot="10800000">
              <a:off x="8950785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23"/>
            <p:cNvSpPr/>
            <p:nvPr/>
          </p:nvSpPr>
          <p:spPr>
            <a:xfrm rot="10800000">
              <a:off x="8483404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23"/>
            <p:cNvSpPr/>
            <p:nvPr/>
          </p:nvSpPr>
          <p:spPr>
            <a:xfrm rot="10800000">
              <a:off x="9185117" y="294057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23"/>
            <p:cNvSpPr/>
            <p:nvPr/>
          </p:nvSpPr>
          <p:spPr>
            <a:xfrm rot="10800000">
              <a:off x="871773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23"/>
            <p:cNvSpPr/>
            <p:nvPr/>
          </p:nvSpPr>
          <p:spPr>
            <a:xfrm rot="10800000">
              <a:off x="8250354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23"/>
            <p:cNvSpPr/>
            <p:nvPr/>
          </p:nvSpPr>
          <p:spPr>
            <a:xfrm rot="10800000">
              <a:off x="9418167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23"/>
            <p:cNvSpPr/>
            <p:nvPr/>
          </p:nvSpPr>
          <p:spPr>
            <a:xfrm rot="10800000">
              <a:off x="8950785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23"/>
            <p:cNvSpPr/>
            <p:nvPr/>
          </p:nvSpPr>
          <p:spPr>
            <a:xfrm rot="10800000">
              <a:off x="8483404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23"/>
            <p:cNvSpPr/>
            <p:nvPr/>
          </p:nvSpPr>
          <p:spPr>
            <a:xfrm rot="10800000">
              <a:off x="9302854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23"/>
            <p:cNvSpPr/>
            <p:nvPr/>
          </p:nvSpPr>
          <p:spPr>
            <a:xfrm rot="10800000">
              <a:off x="8835473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23"/>
            <p:cNvSpPr/>
            <p:nvPr/>
          </p:nvSpPr>
          <p:spPr>
            <a:xfrm rot="10800000">
              <a:off x="8368091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23"/>
            <p:cNvSpPr/>
            <p:nvPr/>
          </p:nvSpPr>
          <p:spPr>
            <a:xfrm rot="10800000">
              <a:off x="9535950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23"/>
            <p:cNvSpPr/>
            <p:nvPr/>
          </p:nvSpPr>
          <p:spPr>
            <a:xfrm rot="10800000">
              <a:off x="9068569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23"/>
            <p:cNvSpPr/>
            <p:nvPr/>
          </p:nvSpPr>
          <p:spPr>
            <a:xfrm rot="10800000">
              <a:off x="8601187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23"/>
            <p:cNvSpPr/>
            <p:nvPr/>
          </p:nvSpPr>
          <p:spPr>
            <a:xfrm rot="10800000">
              <a:off x="8133806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23"/>
            <p:cNvSpPr/>
            <p:nvPr/>
          </p:nvSpPr>
          <p:spPr>
            <a:xfrm rot="10800000">
              <a:off x="9185117" y="4108961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23"/>
            <p:cNvSpPr/>
            <p:nvPr/>
          </p:nvSpPr>
          <p:spPr>
            <a:xfrm rot="10800000">
              <a:off x="871773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23"/>
            <p:cNvSpPr/>
            <p:nvPr/>
          </p:nvSpPr>
          <p:spPr>
            <a:xfrm rot="10800000">
              <a:off x="8250354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23"/>
            <p:cNvSpPr/>
            <p:nvPr/>
          </p:nvSpPr>
          <p:spPr>
            <a:xfrm rot="10800000">
              <a:off x="9418167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23"/>
            <p:cNvSpPr/>
            <p:nvPr/>
          </p:nvSpPr>
          <p:spPr>
            <a:xfrm rot="10800000">
              <a:off x="8950785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23"/>
            <p:cNvSpPr/>
            <p:nvPr/>
          </p:nvSpPr>
          <p:spPr>
            <a:xfrm rot="10800000">
              <a:off x="8483404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23"/>
            <p:cNvSpPr/>
            <p:nvPr/>
          </p:nvSpPr>
          <p:spPr>
            <a:xfrm rot="10800000">
              <a:off x="9185117" y="3816566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23"/>
            <p:cNvSpPr/>
            <p:nvPr/>
          </p:nvSpPr>
          <p:spPr>
            <a:xfrm rot="10800000">
              <a:off x="871773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23"/>
            <p:cNvSpPr/>
            <p:nvPr/>
          </p:nvSpPr>
          <p:spPr>
            <a:xfrm rot="10800000">
              <a:off x="8250354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23"/>
            <p:cNvSpPr/>
            <p:nvPr/>
          </p:nvSpPr>
          <p:spPr>
            <a:xfrm rot="10800000">
              <a:off x="9418167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23"/>
            <p:cNvSpPr/>
            <p:nvPr/>
          </p:nvSpPr>
          <p:spPr>
            <a:xfrm rot="10800000">
              <a:off x="8950785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23"/>
            <p:cNvSpPr/>
            <p:nvPr/>
          </p:nvSpPr>
          <p:spPr>
            <a:xfrm rot="10800000">
              <a:off x="8483404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23"/>
            <p:cNvSpPr/>
            <p:nvPr/>
          </p:nvSpPr>
          <p:spPr>
            <a:xfrm rot="10800000">
              <a:off x="930285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23"/>
            <p:cNvSpPr/>
            <p:nvPr/>
          </p:nvSpPr>
          <p:spPr>
            <a:xfrm rot="10800000">
              <a:off x="8835473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23"/>
            <p:cNvSpPr/>
            <p:nvPr/>
          </p:nvSpPr>
          <p:spPr>
            <a:xfrm rot="10800000">
              <a:off x="8368091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23"/>
            <p:cNvSpPr/>
            <p:nvPr/>
          </p:nvSpPr>
          <p:spPr>
            <a:xfrm rot="10800000">
              <a:off x="953595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23"/>
            <p:cNvSpPr/>
            <p:nvPr/>
          </p:nvSpPr>
          <p:spPr>
            <a:xfrm rot="10800000">
              <a:off x="9068569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23"/>
            <p:cNvSpPr/>
            <p:nvPr/>
          </p:nvSpPr>
          <p:spPr>
            <a:xfrm rot="10800000">
              <a:off x="8601187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23"/>
            <p:cNvSpPr/>
            <p:nvPr/>
          </p:nvSpPr>
          <p:spPr>
            <a:xfrm rot="10800000">
              <a:off x="813380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23"/>
            <p:cNvSpPr/>
            <p:nvPr/>
          </p:nvSpPr>
          <p:spPr>
            <a:xfrm rot="10800000">
              <a:off x="9185117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23"/>
            <p:cNvSpPr/>
            <p:nvPr/>
          </p:nvSpPr>
          <p:spPr>
            <a:xfrm rot="10800000">
              <a:off x="871773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23"/>
            <p:cNvSpPr/>
            <p:nvPr/>
          </p:nvSpPr>
          <p:spPr>
            <a:xfrm rot="10800000">
              <a:off x="9418167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23"/>
            <p:cNvSpPr/>
            <p:nvPr/>
          </p:nvSpPr>
          <p:spPr>
            <a:xfrm rot="10800000">
              <a:off x="8950785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23"/>
            <p:cNvSpPr/>
            <p:nvPr/>
          </p:nvSpPr>
          <p:spPr>
            <a:xfrm rot="10800000">
              <a:off x="9185117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23"/>
            <p:cNvSpPr/>
            <p:nvPr/>
          </p:nvSpPr>
          <p:spPr>
            <a:xfrm rot="10800000">
              <a:off x="871773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23"/>
            <p:cNvSpPr/>
            <p:nvPr/>
          </p:nvSpPr>
          <p:spPr>
            <a:xfrm rot="10800000">
              <a:off x="8250354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23"/>
            <p:cNvSpPr/>
            <p:nvPr/>
          </p:nvSpPr>
          <p:spPr>
            <a:xfrm rot="10800000">
              <a:off x="7782972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23"/>
            <p:cNvSpPr/>
            <p:nvPr/>
          </p:nvSpPr>
          <p:spPr>
            <a:xfrm rot="10800000">
              <a:off x="9418167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23"/>
            <p:cNvSpPr/>
            <p:nvPr/>
          </p:nvSpPr>
          <p:spPr>
            <a:xfrm rot="10800000">
              <a:off x="8950785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23"/>
            <p:cNvSpPr/>
            <p:nvPr/>
          </p:nvSpPr>
          <p:spPr>
            <a:xfrm rot="10800000">
              <a:off x="8483404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23"/>
            <p:cNvSpPr/>
            <p:nvPr/>
          </p:nvSpPr>
          <p:spPr>
            <a:xfrm rot="10800000">
              <a:off x="8016068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87" name="Google Shape;4487;p23"/>
          <p:cNvPicPr preferRelativeResize="0"/>
          <p:nvPr/>
        </p:nvPicPr>
        <p:blipFill rotWithShape="1">
          <a:blip r:embed="rId2">
            <a:alphaModFix amt="76000"/>
          </a:blip>
          <a:srcRect l="50000" t="50000"/>
          <a:stretch/>
        </p:blipFill>
        <p:spPr>
          <a:xfrm>
            <a:off x="0" y="-3"/>
            <a:ext cx="2642625" cy="2329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8" name="Google Shape;4488;p23"/>
          <p:cNvPicPr preferRelativeResize="0"/>
          <p:nvPr/>
        </p:nvPicPr>
        <p:blipFill rotWithShape="1">
          <a:blip r:embed="rId2">
            <a:alphaModFix amt="76000"/>
          </a:blip>
          <a:srcRect r="50000" b="50000"/>
          <a:stretch/>
        </p:blipFill>
        <p:spPr>
          <a:xfrm>
            <a:off x="6501375" y="2814472"/>
            <a:ext cx="2642625" cy="2329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0_1_1_1_1_1_1_1_1_1">
    <p:spTree>
      <p:nvGrpSpPr>
        <p:cNvPr id="1" name="Shape 4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7" name="Google Shape;4687;p25"/>
          <p:cNvGrpSpPr/>
          <p:nvPr/>
        </p:nvGrpSpPr>
        <p:grpSpPr>
          <a:xfrm>
            <a:off x="-60567" y="21377"/>
            <a:ext cx="9148587" cy="5100745"/>
            <a:chOff x="-60567" y="21377"/>
            <a:chExt cx="9148587" cy="5100745"/>
          </a:xfrm>
        </p:grpSpPr>
        <p:grpSp>
          <p:nvGrpSpPr>
            <p:cNvPr id="4688" name="Google Shape;4688;p25"/>
            <p:cNvGrpSpPr/>
            <p:nvPr/>
          </p:nvGrpSpPr>
          <p:grpSpPr>
            <a:xfrm>
              <a:off x="-60567" y="21377"/>
              <a:ext cx="603380" cy="5100745"/>
              <a:chOff x="-60567" y="21377"/>
              <a:chExt cx="603380" cy="5100745"/>
            </a:xfrm>
          </p:grpSpPr>
          <p:sp>
            <p:nvSpPr>
              <p:cNvPr id="4689" name="Google Shape;4689;p25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0" name="Google Shape;4690;p25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1" name="Google Shape;4691;p25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2" name="Google Shape;4692;p25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3" name="Google Shape;4693;p25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4" name="Google Shape;4694;p25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5" name="Google Shape;4695;p25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6" name="Google Shape;4696;p25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7" name="Google Shape;4697;p25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8" name="Google Shape;4698;p25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9" name="Google Shape;4699;p25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0" name="Google Shape;4700;p25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1" name="Google Shape;4701;p25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2" name="Google Shape;4702;p25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3" name="Google Shape;4703;p25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4" name="Google Shape;4704;p25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5" name="Google Shape;4705;p25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6" name="Google Shape;4706;p25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7" name="Google Shape;4707;p25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8" name="Google Shape;4708;p25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9" name="Google Shape;4709;p25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0" name="Google Shape;4710;p25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1" name="Google Shape;4711;p25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2" name="Google Shape;4712;p25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3" name="Google Shape;4713;p25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4" name="Google Shape;4714;p25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5" name="Google Shape;4715;p25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6" name="Google Shape;4716;p25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7" name="Google Shape;4717;p25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8" name="Google Shape;4718;p25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9" name="Google Shape;4719;p25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0" name="Google Shape;4720;p25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1" name="Google Shape;4721;p25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2" name="Google Shape;4722;p25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3" name="Google Shape;4723;p25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4" name="Google Shape;4724;p25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5" name="Google Shape;4725;p25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6" name="Google Shape;4726;p25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27" name="Google Shape;4727;p25"/>
            <p:cNvGrpSpPr/>
            <p:nvPr/>
          </p:nvGrpSpPr>
          <p:grpSpPr>
            <a:xfrm>
              <a:off x="8368091" y="21377"/>
              <a:ext cx="719928" cy="5100745"/>
              <a:chOff x="8368091" y="21377"/>
              <a:chExt cx="719928" cy="5100745"/>
            </a:xfrm>
          </p:grpSpPr>
          <p:sp>
            <p:nvSpPr>
              <p:cNvPr id="4728" name="Google Shape;4728;p25"/>
              <p:cNvSpPr/>
              <p:nvPr/>
            </p:nvSpPr>
            <p:spPr>
              <a:xfrm rot="10800000">
                <a:off x="8835473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9" name="Google Shape;4729;p25"/>
              <p:cNvSpPr/>
              <p:nvPr/>
            </p:nvSpPr>
            <p:spPr>
              <a:xfrm rot="10800000">
                <a:off x="8368091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0" name="Google Shape;4730;p25"/>
              <p:cNvSpPr/>
              <p:nvPr/>
            </p:nvSpPr>
            <p:spPr>
              <a:xfrm rot="10800000">
                <a:off x="860118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1" name="Google Shape;4731;p25"/>
              <p:cNvSpPr/>
              <p:nvPr/>
            </p:nvSpPr>
            <p:spPr>
              <a:xfrm rot="10800000">
                <a:off x="871773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2" name="Google Shape;4732;p25"/>
              <p:cNvSpPr/>
              <p:nvPr/>
            </p:nvSpPr>
            <p:spPr>
              <a:xfrm rot="10800000">
                <a:off x="8950785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3" name="Google Shape;4733;p25"/>
              <p:cNvSpPr/>
              <p:nvPr/>
            </p:nvSpPr>
            <p:spPr>
              <a:xfrm rot="10800000">
                <a:off x="8483404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4" name="Google Shape;4734;p25"/>
              <p:cNvSpPr/>
              <p:nvPr/>
            </p:nvSpPr>
            <p:spPr>
              <a:xfrm rot="10800000">
                <a:off x="871773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5" name="Google Shape;4735;p25"/>
              <p:cNvSpPr/>
              <p:nvPr/>
            </p:nvSpPr>
            <p:spPr>
              <a:xfrm rot="10800000">
                <a:off x="8950785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6" name="Google Shape;4736;p25"/>
              <p:cNvSpPr/>
              <p:nvPr/>
            </p:nvSpPr>
            <p:spPr>
              <a:xfrm rot="10800000">
                <a:off x="8835473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7" name="Google Shape;4737;p25"/>
              <p:cNvSpPr/>
              <p:nvPr/>
            </p:nvSpPr>
            <p:spPr>
              <a:xfrm rot="10800000">
                <a:off x="8368091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8" name="Google Shape;4738;p25"/>
              <p:cNvSpPr/>
              <p:nvPr/>
            </p:nvSpPr>
            <p:spPr>
              <a:xfrm rot="10800000">
                <a:off x="860118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9" name="Google Shape;4739;p25"/>
              <p:cNvSpPr/>
              <p:nvPr/>
            </p:nvSpPr>
            <p:spPr>
              <a:xfrm rot="10800000">
                <a:off x="871773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0" name="Google Shape;4740;p25"/>
              <p:cNvSpPr/>
              <p:nvPr/>
            </p:nvSpPr>
            <p:spPr>
              <a:xfrm rot="10800000">
                <a:off x="8950785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1" name="Google Shape;4741;p25"/>
              <p:cNvSpPr/>
              <p:nvPr/>
            </p:nvSpPr>
            <p:spPr>
              <a:xfrm rot="10800000">
                <a:off x="8483404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2" name="Google Shape;4742;p25"/>
              <p:cNvSpPr/>
              <p:nvPr/>
            </p:nvSpPr>
            <p:spPr>
              <a:xfrm rot="10800000">
                <a:off x="871773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3" name="Google Shape;4743;p25"/>
              <p:cNvSpPr/>
              <p:nvPr/>
            </p:nvSpPr>
            <p:spPr>
              <a:xfrm rot="10800000">
                <a:off x="8950785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4" name="Google Shape;4744;p25"/>
              <p:cNvSpPr/>
              <p:nvPr/>
            </p:nvSpPr>
            <p:spPr>
              <a:xfrm rot="10800000">
                <a:off x="8483404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5" name="Google Shape;4745;p25"/>
              <p:cNvSpPr/>
              <p:nvPr/>
            </p:nvSpPr>
            <p:spPr>
              <a:xfrm rot="10800000">
                <a:off x="8835473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6" name="Google Shape;4746;p25"/>
              <p:cNvSpPr/>
              <p:nvPr/>
            </p:nvSpPr>
            <p:spPr>
              <a:xfrm rot="10800000">
                <a:off x="8368091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7" name="Google Shape;4747;p25"/>
              <p:cNvSpPr/>
              <p:nvPr/>
            </p:nvSpPr>
            <p:spPr>
              <a:xfrm rot="10800000">
                <a:off x="8601187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8" name="Google Shape;4748;p25"/>
              <p:cNvSpPr/>
              <p:nvPr/>
            </p:nvSpPr>
            <p:spPr>
              <a:xfrm rot="10800000">
                <a:off x="871773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9" name="Google Shape;4749;p25"/>
              <p:cNvSpPr/>
              <p:nvPr/>
            </p:nvSpPr>
            <p:spPr>
              <a:xfrm rot="10800000">
                <a:off x="8950785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0" name="Google Shape;4750;p25"/>
              <p:cNvSpPr/>
              <p:nvPr/>
            </p:nvSpPr>
            <p:spPr>
              <a:xfrm rot="10800000">
                <a:off x="8483404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1" name="Google Shape;4751;p25"/>
              <p:cNvSpPr/>
              <p:nvPr/>
            </p:nvSpPr>
            <p:spPr>
              <a:xfrm rot="10800000">
                <a:off x="871773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2" name="Google Shape;4752;p25"/>
              <p:cNvSpPr/>
              <p:nvPr/>
            </p:nvSpPr>
            <p:spPr>
              <a:xfrm rot="10800000">
                <a:off x="8950785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3" name="Google Shape;4753;p25"/>
              <p:cNvSpPr/>
              <p:nvPr/>
            </p:nvSpPr>
            <p:spPr>
              <a:xfrm rot="10800000">
                <a:off x="8483404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4" name="Google Shape;4754;p25"/>
              <p:cNvSpPr/>
              <p:nvPr/>
            </p:nvSpPr>
            <p:spPr>
              <a:xfrm rot="10800000">
                <a:off x="8835473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5" name="Google Shape;4755;p25"/>
              <p:cNvSpPr/>
              <p:nvPr/>
            </p:nvSpPr>
            <p:spPr>
              <a:xfrm rot="10800000">
                <a:off x="8368091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6" name="Google Shape;4756;p25"/>
              <p:cNvSpPr/>
              <p:nvPr/>
            </p:nvSpPr>
            <p:spPr>
              <a:xfrm rot="10800000">
                <a:off x="8601187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7" name="Google Shape;4757;p25"/>
              <p:cNvSpPr/>
              <p:nvPr/>
            </p:nvSpPr>
            <p:spPr>
              <a:xfrm rot="10800000">
                <a:off x="871773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8" name="Google Shape;4758;p25"/>
              <p:cNvSpPr/>
              <p:nvPr/>
            </p:nvSpPr>
            <p:spPr>
              <a:xfrm rot="10800000">
                <a:off x="8950785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9" name="Google Shape;4759;p25"/>
              <p:cNvSpPr/>
              <p:nvPr/>
            </p:nvSpPr>
            <p:spPr>
              <a:xfrm rot="10800000">
                <a:off x="8483404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0" name="Google Shape;4760;p25"/>
              <p:cNvSpPr/>
              <p:nvPr/>
            </p:nvSpPr>
            <p:spPr>
              <a:xfrm rot="10800000">
                <a:off x="871773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1" name="Google Shape;4761;p25"/>
              <p:cNvSpPr/>
              <p:nvPr/>
            </p:nvSpPr>
            <p:spPr>
              <a:xfrm rot="10800000">
                <a:off x="8950785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2" name="Google Shape;4762;p25"/>
              <p:cNvSpPr/>
              <p:nvPr/>
            </p:nvSpPr>
            <p:spPr>
              <a:xfrm rot="10800000">
                <a:off x="8483404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3" name="Google Shape;4763;p25"/>
              <p:cNvSpPr/>
              <p:nvPr/>
            </p:nvSpPr>
            <p:spPr>
              <a:xfrm rot="10800000">
                <a:off x="8835473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4" name="Google Shape;4764;p25"/>
              <p:cNvSpPr/>
              <p:nvPr/>
            </p:nvSpPr>
            <p:spPr>
              <a:xfrm rot="10800000">
                <a:off x="8368091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5" name="Google Shape;4765;p25"/>
              <p:cNvSpPr/>
              <p:nvPr/>
            </p:nvSpPr>
            <p:spPr>
              <a:xfrm rot="10800000">
                <a:off x="860118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6" name="Google Shape;4766;p25"/>
              <p:cNvSpPr/>
              <p:nvPr/>
            </p:nvSpPr>
            <p:spPr>
              <a:xfrm rot="10800000">
                <a:off x="871773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7" name="Google Shape;4767;p25"/>
              <p:cNvSpPr/>
              <p:nvPr/>
            </p:nvSpPr>
            <p:spPr>
              <a:xfrm rot="10800000">
                <a:off x="8950785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8" name="Google Shape;4768;p25"/>
              <p:cNvSpPr/>
              <p:nvPr/>
            </p:nvSpPr>
            <p:spPr>
              <a:xfrm rot="10800000">
                <a:off x="8483404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9" name="Google Shape;4769;p25"/>
              <p:cNvSpPr/>
              <p:nvPr/>
            </p:nvSpPr>
            <p:spPr>
              <a:xfrm rot="10800000">
                <a:off x="871773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0" name="Google Shape;4770;p25"/>
              <p:cNvSpPr/>
              <p:nvPr/>
            </p:nvSpPr>
            <p:spPr>
              <a:xfrm rot="10800000">
                <a:off x="8950785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25"/>
              <p:cNvSpPr/>
              <p:nvPr/>
            </p:nvSpPr>
            <p:spPr>
              <a:xfrm rot="10800000">
                <a:off x="8483404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2" name="Google Shape;4772;p25"/>
              <p:cNvSpPr/>
              <p:nvPr/>
            </p:nvSpPr>
            <p:spPr>
              <a:xfrm rot="10800000">
                <a:off x="8835473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3" name="Google Shape;4773;p25"/>
              <p:cNvSpPr/>
              <p:nvPr/>
            </p:nvSpPr>
            <p:spPr>
              <a:xfrm rot="10800000">
                <a:off x="8368091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4" name="Google Shape;4774;p25"/>
              <p:cNvSpPr/>
              <p:nvPr/>
            </p:nvSpPr>
            <p:spPr>
              <a:xfrm rot="10800000">
                <a:off x="8601187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5" name="Google Shape;4775;p25"/>
              <p:cNvSpPr/>
              <p:nvPr/>
            </p:nvSpPr>
            <p:spPr>
              <a:xfrm rot="10800000">
                <a:off x="871773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6" name="Google Shape;4776;p25"/>
              <p:cNvSpPr/>
              <p:nvPr/>
            </p:nvSpPr>
            <p:spPr>
              <a:xfrm rot="10800000">
                <a:off x="8950785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7" name="Google Shape;4777;p25"/>
              <p:cNvSpPr/>
              <p:nvPr/>
            </p:nvSpPr>
            <p:spPr>
              <a:xfrm rot="10800000">
                <a:off x="8483404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8" name="Google Shape;4778;p25"/>
              <p:cNvSpPr/>
              <p:nvPr/>
            </p:nvSpPr>
            <p:spPr>
              <a:xfrm rot="10800000">
                <a:off x="871773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9" name="Google Shape;4779;p25"/>
              <p:cNvSpPr/>
              <p:nvPr/>
            </p:nvSpPr>
            <p:spPr>
              <a:xfrm rot="10800000">
                <a:off x="8950785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0" name="Google Shape;4780;p25"/>
              <p:cNvSpPr/>
              <p:nvPr/>
            </p:nvSpPr>
            <p:spPr>
              <a:xfrm rot="10800000">
                <a:off x="8483404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781" name="Google Shape;4781;p25"/>
          <p:cNvPicPr preferRelativeResize="0"/>
          <p:nvPr/>
        </p:nvPicPr>
        <p:blipFill rotWithShape="1">
          <a:blip r:embed="rId2">
            <a:alphaModFix amt="76000"/>
          </a:blip>
          <a:srcRect r="30289" b="35094"/>
          <a:stretch/>
        </p:blipFill>
        <p:spPr>
          <a:xfrm>
            <a:off x="4914826" y="1672499"/>
            <a:ext cx="4229175" cy="347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2" name="Google Shape;4782;p25"/>
          <p:cNvSpPr txBox="1">
            <a:spLocks noGrp="1"/>
          </p:cNvSpPr>
          <p:nvPr>
            <p:ph type="body" idx="1"/>
          </p:nvPr>
        </p:nvSpPr>
        <p:spPr>
          <a:xfrm>
            <a:off x="720000" y="1098957"/>
            <a:ext cx="7704000" cy="347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○"/>
              <a:defRPr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■"/>
              <a:defRPr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●"/>
              <a:defRPr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○"/>
              <a:defRPr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■"/>
              <a:defRPr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●"/>
              <a:defRPr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○"/>
              <a:defRPr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4783" name="Google Shape;4783;p2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0">
    <p:spTree>
      <p:nvGrpSpPr>
        <p:cNvPr id="1" name="Shape 4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5" name="Google Shape;4785;p2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4786" name="Google Shape;4786;p26"/>
          <p:cNvGrpSpPr/>
          <p:nvPr/>
        </p:nvGrpSpPr>
        <p:grpSpPr>
          <a:xfrm>
            <a:off x="7782972" y="21377"/>
            <a:ext cx="1422831" cy="5100745"/>
            <a:chOff x="7782972" y="21377"/>
            <a:chExt cx="1422831" cy="5100745"/>
          </a:xfrm>
        </p:grpSpPr>
        <p:sp>
          <p:nvSpPr>
            <p:cNvPr id="4787" name="Google Shape;4787;p26"/>
            <p:cNvSpPr/>
            <p:nvPr/>
          </p:nvSpPr>
          <p:spPr>
            <a:xfrm rot="10800000">
              <a:off x="8835473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26"/>
            <p:cNvSpPr/>
            <p:nvPr/>
          </p:nvSpPr>
          <p:spPr>
            <a:xfrm rot="10800000">
              <a:off x="8368091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26"/>
            <p:cNvSpPr/>
            <p:nvPr/>
          </p:nvSpPr>
          <p:spPr>
            <a:xfrm rot="10800000">
              <a:off x="7899520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26"/>
            <p:cNvSpPr/>
            <p:nvPr/>
          </p:nvSpPr>
          <p:spPr>
            <a:xfrm rot="10800000">
              <a:off x="9068569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26"/>
            <p:cNvSpPr/>
            <p:nvPr/>
          </p:nvSpPr>
          <p:spPr>
            <a:xfrm rot="10800000">
              <a:off x="860118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26"/>
            <p:cNvSpPr/>
            <p:nvPr/>
          </p:nvSpPr>
          <p:spPr>
            <a:xfrm rot="10800000">
              <a:off x="813380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26"/>
            <p:cNvSpPr/>
            <p:nvPr/>
          </p:nvSpPr>
          <p:spPr>
            <a:xfrm rot="10800000">
              <a:off x="871773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26"/>
            <p:cNvSpPr/>
            <p:nvPr/>
          </p:nvSpPr>
          <p:spPr>
            <a:xfrm rot="10800000">
              <a:off x="8250354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26"/>
            <p:cNvSpPr/>
            <p:nvPr/>
          </p:nvSpPr>
          <p:spPr>
            <a:xfrm rot="10800000">
              <a:off x="7782972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26"/>
            <p:cNvSpPr/>
            <p:nvPr/>
          </p:nvSpPr>
          <p:spPr>
            <a:xfrm rot="10800000">
              <a:off x="8950785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26"/>
            <p:cNvSpPr/>
            <p:nvPr/>
          </p:nvSpPr>
          <p:spPr>
            <a:xfrm rot="10800000">
              <a:off x="8483404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26"/>
            <p:cNvSpPr/>
            <p:nvPr/>
          </p:nvSpPr>
          <p:spPr>
            <a:xfrm rot="10800000">
              <a:off x="8016068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26"/>
            <p:cNvSpPr/>
            <p:nvPr/>
          </p:nvSpPr>
          <p:spPr>
            <a:xfrm rot="10800000">
              <a:off x="871773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26"/>
            <p:cNvSpPr/>
            <p:nvPr/>
          </p:nvSpPr>
          <p:spPr>
            <a:xfrm rot="10800000">
              <a:off x="8950785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26"/>
            <p:cNvSpPr/>
            <p:nvPr/>
          </p:nvSpPr>
          <p:spPr>
            <a:xfrm rot="10800000">
              <a:off x="8835473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26"/>
            <p:cNvSpPr/>
            <p:nvPr/>
          </p:nvSpPr>
          <p:spPr>
            <a:xfrm rot="10800000">
              <a:off x="8368091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26"/>
            <p:cNvSpPr/>
            <p:nvPr/>
          </p:nvSpPr>
          <p:spPr>
            <a:xfrm rot="10800000">
              <a:off x="7899520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26"/>
            <p:cNvSpPr/>
            <p:nvPr/>
          </p:nvSpPr>
          <p:spPr>
            <a:xfrm rot="10800000">
              <a:off x="9068569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26"/>
            <p:cNvSpPr/>
            <p:nvPr/>
          </p:nvSpPr>
          <p:spPr>
            <a:xfrm rot="10800000">
              <a:off x="8601187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26"/>
            <p:cNvSpPr/>
            <p:nvPr/>
          </p:nvSpPr>
          <p:spPr>
            <a:xfrm rot="10800000">
              <a:off x="8133806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26"/>
            <p:cNvSpPr/>
            <p:nvPr/>
          </p:nvSpPr>
          <p:spPr>
            <a:xfrm rot="10800000">
              <a:off x="871773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26"/>
            <p:cNvSpPr/>
            <p:nvPr/>
          </p:nvSpPr>
          <p:spPr>
            <a:xfrm rot="10800000">
              <a:off x="8950785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26"/>
            <p:cNvSpPr/>
            <p:nvPr/>
          </p:nvSpPr>
          <p:spPr>
            <a:xfrm rot="10800000">
              <a:off x="8483404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26"/>
            <p:cNvSpPr/>
            <p:nvPr/>
          </p:nvSpPr>
          <p:spPr>
            <a:xfrm rot="10800000">
              <a:off x="871773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26"/>
            <p:cNvSpPr/>
            <p:nvPr/>
          </p:nvSpPr>
          <p:spPr>
            <a:xfrm rot="10800000">
              <a:off x="8950785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26"/>
            <p:cNvSpPr/>
            <p:nvPr/>
          </p:nvSpPr>
          <p:spPr>
            <a:xfrm rot="10800000">
              <a:off x="8483404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26"/>
            <p:cNvSpPr/>
            <p:nvPr/>
          </p:nvSpPr>
          <p:spPr>
            <a:xfrm rot="10800000">
              <a:off x="8835473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26"/>
            <p:cNvSpPr/>
            <p:nvPr/>
          </p:nvSpPr>
          <p:spPr>
            <a:xfrm rot="10800000">
              <a:off x="8368091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26"/>
            <p:cNvSpPr/>
            <p:nvPr/>
          </p:nvSpPr>
          <p:spPr>
            <a:xfrm rot="10800000">
              <a:off x="9068569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26"/>
            <p:cNvSpPr/>
            <p:nvPr/>
          </p:nvSpPr>
          <p:spPr>
            <a:xfrm rot="10800000">
              <a:off x="8601187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26"/>
            <p:cNvSpPr/>
            <p:nvPr/>
          </p:nvSpPr>
          <p:spPr>
            <a:xfrm rot="10800000">
              <a:off x="871773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26"/>
            <p:cNvSpPr/>
            <p:nvPr/>
          </p:nvSpPr>
          <p:spPr>
            <a:xfrm rot="10800000">
              <a:off x="8950785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26"/>
            <p:cNvSpPr/>
            <p:nvPr/>
          </p:nvSpPr>
          <p:spPr>
            <a:xfrm rot="10800000">
              <a:off x="8483404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26"/>
            <p:cNvSpPr/>
            <p:nvPr/>
          </p:nvSpPr>
          <p:spPr>
            <a:xfrm rot="10800000">
              <a:off x="871773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26"/>
            <p:cNvSpPr/>
            <p:nvPr/>
          </p:nvSpPr>
          <p:spPr>
            <a:xfrm rot="10800000">
              <a:off x="8950785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26"/>
            <p:cNvSpPr/>
            <p:nvPr/>
          </p:nvSpPr>
          <p:spPr>
            <a:xfrm rot="10800000">
              <a:off x="8483404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26"/>
            <p:cNvSpPr/>
            <p:nvPr/>
          </p:nvSpPr>
          <p:spPr>
            <a:xfrm rot="10800000">
              <a:off x="8835473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26"/>
            <p:cNvSpPr/>
            <p:nvPr/>
          </p:nvSpPr>
          <p:spPr>
            <a:xfrm rot="10800000">
              <a:off x="8368091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26"/>
            <p:cNvSpPr/>
            <p:nvPr/>
          </p:nvSpPr>
          <p:spPr>
            <a:xfrm rot="10800000">
              <a:off x="9068569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26"/>
            <p:cNvSpPr/>
            <p:nvPr/>
          </p:nvSpPr>
          <p:spPr>
            <a:xfrm rot="10800000">
              <a:off x="8601187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26"/>
            <p:cNvSpPr/>
            <p:nvPr/>
          </p:nvSpPr>
          <p:spPr>
            <a:xfrm rot="10800000">
              <a:off x="871773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26"/>
            <p:cNvSpPr/>
            <p:nvPr/>
          </p:nvSpPr>
          <p:spPr>
            <a:xfrm rot="10800000">
              <a:off x="8950785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26"/>
            <p:cNvSpPr/>
            <p:nvPr/>
          </p:nvSpPr>
          <p:spPr>
            <a:xfrm rot="10800000">
              <a:off x="8483404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26"/>
            <p:cNvSpPr/>
            <p:nvPr/>
          </p:nvSpPr>
          <p:spPr>
            <a:xfrm rot="10800000">
              <a:off x="871773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26"/>
            <p:cNvSpPr/>
            <p:nvPr/>
          </p:nvSpPr>
          <p:spPr>
            <a:xfrm rot="10800000">
              <a:off x="8950785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26"/>
            <p:cNvSpPr/>
            <p:nvPr/>
          </p:nvSpPr>
          <p:spPr>
            <a:xfrm rot="10800000">
              <a:off x="8483404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26"/>
            <p:cNvSpPr/>
            <p:nvPr/>
          </p:nvSpPr>
          <p:spPr>
            <a:xfrm rot="10800000">
              <a:off x="8835473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26"/>
            <p:cNvSpPr/>
            <p:nvPr/>
          </p:nvSpPr>
          <p:spPr>
            <a:xfrm rot="10800000">
              <a:off x="8368091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26"/>
            <p:cNvSpPr/>
            <p:nvPr/>
          </p:nvSpPr>
          <p:spPr>
            <a:xfrm rot="10800000">
              <a:off x="9068569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26"/>
            <p:cNvSpPr/>
            <p:nvPr/>
          </p:nvSpPr>
          <p:spPr>
            <a:xfrm rot="10800000">
              <a:off x="8601187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26"/>
            <p:cNvSpPr/>
            <p:nvPr/>
          </p:nvSpPr>
          <p:spPr>
            <a:xfrm rot="10800000">
              <a:off x="871773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26"/>
            <p:cNvSpPr/>
            <p:nvPr/>
          </p:nvSpPr>
          <p:spPr>
            <a:xfrm rot="10800000">
              <a:off x="8950785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26"/>
            <p:cNvSpPr/>
            <p:nvPr/>
          </p:nvSpPr>
          <p:spPr>
            <a:xfrm rot="10800000">
              <a:off x="8483404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26"/>
            <p:cNvSpPr/>
            <p:nvPr/>
          </p:nvSpPr>
          <p:spPr>
            <a:xfrm rot="10800000">
              <a:off x="871773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26"/>
            <p:cNvSpPr/>
            <p:nvPr/>
          </p:nvSpPr>
          <p:spPr>
            <a:xfrm rot="10800000">
              <a:off x="8950785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26"/>
            <p:cNvSpPr/>
            <p:nvPr/>
          </p:nvSpPr>
          <p:spPr>
            <a:xfrm rot="10800000">
              <a:off x="8483404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26"/>
            <p:cNvSpPr/>
            <p:nvPr/>
          </p:nvSpPr>
          <p:spPr>
            <a:xfrm rot="10800000">
              <a:off x="8835473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26"/>
            <p:cNvSpPr/>
            <p:nvPr/>
          </p:nvSpPr>
          <p:spPr>
            <a:xfrm rot="10800000">
              <a:off x="8368091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26"/>
            <p:cNvSpPr/>
            <p:nvPr/>
          </p:nvSpPr>
          <p:spPr>
            <a:xfrm rot="10800000">
              <a:off x="9068569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26"/>
            <p:cNvSpPr/>
            <p:nvPr/>
          </p:nvSpPr>
          <p:spPr>
            <a:xfrm rot="10800000">
              <a:off x="8601187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26"/>
            <p:cNvSpPr/>
            <p:nvPr/>
          </p:nvSpPr>
          <p:spPr>
            <a:xfrm rot="10800000">
              <a:off x="813380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26"/>
            <p:cNvSpPr/>
            <p:nvPr/>
          </p:nvSpPr>
          <p:spPr>
            <a:xfrm rot="10800000">
              <a:off x="871773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26"/>
            <p:cNvSpPr/>
            <p:nvPr/>
          </p:nvSpPr>
          <p:spPr>
            <a:xfrm rot="10800000">
              <a:off x="8250354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26"/>
            <p:cNvSpPr/>
            <p:nvPr/>
          </p:nvSpPr>
          <p:spPr>
            <a:xfrm rot="10800000">
              <a:off x="7782972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26"/>
            <p:cNvSpPr/>
            <p:nvPr/>
          </p:nvSpPr>
          <p:spPr>
            <a:xfrm rot="10800000">
              <a:off x="8950785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26"/>
            <p:cNvSpPr/>
            <p:nvPr/>
          </p:nvSpPr>
          <p:spPr>
            <a:xfrm rot="10800000">
              <a:off x="8483404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26"/>
            <p:cNvSpPr/>
            <p:nvPr/>
          </p:nvSpPr>
          <p:spPr>
            <a:xfrm rot="10800000">
              <a:off x="8016068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26"/>
            <p:cNvSpPr/>
            <p:nvPr/>
          </p:nvSpPr>
          <p:spPr>
            <a:xfrm rot="10800000">
              <a:off x="871773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26"/>
            <p:cNvSpPr/>
            <p:nvPr/>
          </p:nvSpPr>
          <p:spPr>
            <a:xfrm rot="10800000">
              <a:off x="8250354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26"/>
            <p:cNvSpPr/>
            <p:nvPr/>
          </p:nvSpPr>
          <p:spPr>
            <a:xfrm rot="10800000">
              <a:off x="7782972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26"/>
            <p:cNvSpPr/>
            <p:nvPr/>
          </p:nvSpPr>
          <p:spPr>
            <a:xfrm rot="10800000">
              <a:off x="8950785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26"/>
            <p:cNvSpPr/>
            <p:nvPr/>
          </p:nvSpPr>
          <p:spPr>
            <a:xfrm rot="10800000">
              <a:off x="8483404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26"/>
            <p:cNvSpPr/>
            <p:nvPr/>
          </p:nvSpPr>
          <p:spPr>
            <a:xfrm rot="10800000">
              <a:off x="8016068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0" name="Google Shape;4860;p26"/>
          <p:cNvGrpSpPr/>
          <p:nvPr/>
        </p:nvGrpSpPr>
        <p:grpSpPr>
          <a:xfrm>
            <a:off x="55981" y="21377"/>
            <a:ext cx="1539333" cy="5100745"/>
            <a:chOff x="55981" y="21377"/>
            <a:chExt cx="1539333" cy="5100745"/>
          </a:xfrm>
        </p:grpSpPr>
        <p:sp>
          <p:nvSpPr>
            <p:cNvPr id="4861" name="Google Shape;4861;p26"/>
            <p:cNvSpPr/>
            <p:nvPr/>
          </p:nvSpPr>
          <p:spPr>
            <a:xfrm rot="10800000" flipH="1">
              <a:off x="40681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26"/>
            <p:cNvSpPr/>
            <p:nvPr/>
          </p:nvSpPr>
          <p:spPr>
            <a:xfrm rot="10800000" flipH="1">
              <a:off x="874196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26"/>
            <p:cNvSpPr/>
            <p:nvPr/>
          </p:nvSpPr>
          <p:spPr>
            <a:xfrm rot="10800000" flipH="1">
              <a:off x="134157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26"/>
            <p:cNvSpPr/>
            <p:nvPr/>
          </p:nvSpPr>
          <p:spPr>
            <a:xfrm rot="10800000" flipH="1">
              <a:off x="17252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26"/>
            <p:cNvSpPr/>
            <p:nvPr/>
          </p:nvSpPr>
          <p:spPr>
            <a:xfrm rot="10800000" flipH="1">
              <a:off x="63991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26"/>
            <p:cNvSpPr/>
            <p:nvPr/>
          </p:nvSpPr>
          <p:spPr>
            <a:xfrm rot="10800000" flipH="1">
              <a:off x="110724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26"/>
            <p:cNvSpPr/>
            <p:nvPr/>
          </p:nvSpPr>
          <p:spPr>
            <a:xfrm rot="10800000" flipH="1">
              <a:off x="5598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26"/>
            <p:cNvSpPr/>
            <p:nvPr/>
          </p:nvSpPr>
          <p:spPr>
            <a:xfrm rot="10800000" flipH="1">
              <a:off x="290266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26"/>
            <p:cNvSpPr/>
            <p:nvPr/>
          </p:nvSpPr>
          <p:spPr>
            <a:xfrm rot="10800000" flipH="1">
              <a:off x="5598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26"/>
            <p:cNvSpPr/>
            <p:nvPr/>
          </p:nvSpPr>
          <p:spPr>
            <a:xfrm rot="10800000" flipH="1">
              <a:off x="523362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26"/>
            <p:cNvSpPr/>
            <p:nvPr/>
          </p:nvSpPr>
          <p:spPr>
            <a:xfrm rot="10800000" flipH="1">
              <a:off x="290266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26"/>
            <p:cNvSpPr/>
            <p:nvPr/>
          </p:nvSpPr>
          <p:spPr>
            <a:xfrm rot="10800000" flipH="1">
              <a:off x="757648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26"/>
            <p:cNvSpPr/>
            <p:nvPr/>
          </p:nvSpPr>
          <p:spPr>
            <a:xfrm rot="10800000" flipH="1">
              <a:off x="40681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26"/>
            <p:cNvSpPr/>
            <p:nvPr/>
          </p:nvSpPr>
          <p:spPr>
            <a:xfrm rot="10800000" flipH="1">
              <a:off x="17252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26"/>
            <p:cNvSpPr/>
            <p:nvPr/>
          </p:nvSpPr>
          <p:spPr>
            <a:xfrm rot="10800000" flipH="1">
              <a:off x="5598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26"/>
            <p:cNvSpPr/>
            <p:nvPr/>
          </p:nvSpPr>
          <p:spPr>
            <a:xfrm rot="10800000" flipH="1">
              <a:off x="523362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26"/>
            <p:cNvSpPr/>
            <p:nvPr/>
          </p:nvSpPr>
          <p:spPr>
            <a:xfrm rot="10800000" flipH="1">
              <a:off x="290266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26"/>
            <p:cNvSpPr/>
            <p:nvPr/>
          </p:nvSpPr>
          <p:spPr>
            <a:xfrm rot="10800000" flipH="1">
              <a:off x="5598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26"/>
            <p:cNvSpPr/>
            <p:nvPr/>
          </p:nvSpPr>
          <p:spPr>
            <a:xfrm rot="10800000" flipH="1">
              <a:off x="523362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26"/>
            <p:cNvSpPr/>
            <p:nvPr/>
          </p:nvSpPr>
          <p:spPr>
            <a:xfrm rot="10800000" flipH="1">
              <a:off x="290266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26"/>
            <p:cNvSpPr/>
            <p:nvPr/>
          </p:nvSpPr>
          <p:spPr>
            <a:xfrm rot="10800000" flipH="1">
              <a:off x="406814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26"/>
            <p:cNvSpPr/>
            <p:nvPr/>
          </p:nvSpPr>
          <p:spPr>
            <a:xfrm rot="10800000" flipH="1">
              <a:off x="17252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26"/>
            <p:cNvSpPr/>
            <p:nvPr/>
          </p:nvSpPr>
          <p:spPr>
            <a:xfrm rot="10800000" flipH="1">
              <a:off x="5598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26"/>
            <p:cNvSpPr/>
            <p:nvPr/>
          </p:nvSpPr>
          <p:spPr>
            <a:xfrm rot="10800000" flipH="1">
              <a:off x="523362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26"/>
            <p:cNvSpPr/>
            <p:nvPr/>
          </p:nvSpPr>
          <p:spPr>
            <a:xfrm rot="10800000" flipH="1">
              <a:off x="290266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26"/>
            <p:cNvSpPr/>
            <p:nvPr/>
          </p:nvSpPr>
          <p:spPr>
            <a:xfrm rot="10800000" flipH="1">
              <a:off x="5598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26"/>
            <p:cNvSpPr/>
            <p:nvPr/>
          </p:nvSpPr>
          <p:spPr>
            <a:xfrm rot="10800000" flipH="1">
              <a:off x="523362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26"/>
            <p:cNvSpPr/>
            <p:nvPr/>
          </p:nvSpPr>
          <p:spPr>
            <a:xfrm rot="10800000" flipH="1">
              <a:off x="290266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26"/>
            <p:cNvSpPr/>
            <p:nvPr/>
          </p:nvSpPr>
          <p:spPr>
            <a:xfrm rot="10800000" flipH="1">
              <a:off x="406814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26"/>
            <p:cNvSpPr/>
            <p:nvPr/>
          </p:nvSpPr>
          <p:spPr>
            <a:xfrm rot="10800000" flipH="1">
              <a:off x="17252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26"/>
            <p:cNvSpPr/>
            <p:nvPr/>
          </p:nvSpPr>
          <p:spPr>
            <a:xfrm rot="10800000" flipH="1">
              <a:off x="5598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26"/>
            <p:cNvSpPr/>
            <p:nvPr/>
          </p:nvSpPr>
          <p:spPr>
            <a:xfrm rot="10800000" flipH="1">
              <a:off x="523362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26"/>
            <p:cNvSpPr/>
            <p:nvPr/>
          </p:nvSpPr>
          <p:spPr>
            <a:xfrm rot="10800000" flipH="1">
              <a:off x="290266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26"/>
            <p:cNvSpPr/>
            <p:nvPr/>
          </p:nvSpPr>
          <p:spPr>
            <a:xfrm rot="10800000" flipH="1">
              <a:off x="5598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26"/>
            <p:cNvSpPr/>
            <p:nvPr/>
          </p:nvSpPr>
          <p:spPr>
            <a:xfrm rot="10800000" flipH="1">
              <a:off x="523362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26"/>
            <p:cNvSpPr/>
            <p:nvPr/>
          </p:nvSpPr>
          <p:spPr>
            <a:xfrm rot="10800000" flipH="1">
              <a:off x="290266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26"/>
            <p:cNvSpPr/>
            <p:nvPr/>
          </p:nvSpPr>
          <p:spPr>
            <a:xfrm rot="10800000" flipH="1">
              <a:off x="406814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26"/>
            <p:cNvSpPr/>
            <p:nvPr/>
          </p:nvSpPr>
          <p:spPr>
            <a:xfrm rot="10800000" flipH="1">
              <a:off x="17252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26"/>
            <p:cNvSpPr/>
            <p:nvPr/>
          </p:nvSpPr>
          <p:spPr>
            <a:xfrm rot="10800000" flipH="1">
              <a:off x="5598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26"/>
            <p:cNvSpPr/>
            <p:nvPr/>
          </p:nvSpPr>
          <p:spPr>
            <a:xfrm rot="10800000" flipH="1">
              <a:off x="523362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26"/>
            <p:cNvSpPr/>
            <p:nvPr/>
          </p:nvSpPr>
          <p:spPr>
            <a:xfrm rot="10800000" flipH="1">
              <a:off x="290266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26"/>
            <p:cNvSpPr/>
            <p:nvPr/>
          </p:nvSpPr>
          <p:spPr>
            <a:xfrm rot="10800000" flipH="1">
              <a:off x="5598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26"/>
            <p:cNvSpPr/>
            <p:nvPr/>
          </p:nvSpPr>
          <p:spPr>
            <a:xfrm rot="10800000" flipH="1">
              <a:off x="523362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26"/>
            <p:cNvSpPr/>
            <p:nvPr/>
          </p:nvSpPr>
          <p:spPr>
            <a:xfrm rot="10800000" flipH="1">
              <a:off x="290266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26"/>
            <p:cNvSpPr/>
            <p:nvPr/>
          </p:nvSpPr>
          <p:spPr>
            <a:xfrm rot="10800000" flipH="1">
              <a:off x="40681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26"/>
            <p:cNvSpPr/>
            <p:nvPr/>
          </p:nvSpPr>
          <p:spPr>
            <a:xfrm rot="10800000" flipH="1">
              <a:off x="17252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26"/>
            <p:cNvSpPr/>
            <p:nvPr/>
          </p:nvSpPr>
          <p:spPr>
            <a:xfrm rot="10800000" flipH="1">
              <a:off x="63991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26"/>
            <p:cNvSpPr/>
            <p:nvPr/>
          </p:nvSpPr>
          <p:spPr>
            <a:xfrm rot="10800000" flipH="1">
              <a:off x="5598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26"/>
            <p:cNvSpPr/>
            <p:nvPr/>
          </p:nvSpPr>
          <p:spPr>
            <a:xfrm rot="10800000" flipH="1">
              <a:off x="523362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26"/>
            <p:cNvSpPr/>
            <p:nvPr/>
          </p:nvSpPr>
          <p:spPr>
            <a:xfrm rot="10800000" flipH="1">
              <a:off x="990744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26"/>
            <p:cNvSpPr/>
            <p:nvPr/>
          </p:nvSpPr>
          <p:spPr>
            <a:xfrm rot="10800000" flipH="1">
              <a:off x="290266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26"/>
            <p:cNvSpPr/>
            <p:nvPr/>
          </p:nvSpPr>
          <p:spPr>
            <a:xfrm rot="10800000" flipH="1">
              <a:off x="757648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26"/>
            <p:cNvSpPr/>
            <p:nvPr/>
          </p:nvSpPr>
          <p:spPr>
            <a:xfrm rot="10800000" flipH="1">
              <a:off x="5598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26"/>
            <p:cNvSpPr/>
            <p:nvPr/>
          </p:nvSpPr>
          <p:spPr>
            <a:xfrm rot="10800000" flipH="1">
              <a:off x="523362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26"/>
            <p:cNvSpPr/>
            <p:nvPr/>
          </p:nvSpPr>
          <p:spPr>
            <a:xfrm rot="10800000" flipH="1">
              <a:off x="990744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26"/>
            <p:cNvSpPr/>
            <p:nvPr/>
          </p:nvSpPr>
          <p:spPr>
            <a:xfrm rot="10800000" flipH="1">
              <a:off x="14593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26"/>
            <p:cNvSpPr/>
            <p:nvPr/>
          </p:nvSpPr>
          <p:spPr>
            <a:xfrm rot="10800000" flipH="1">
              <a:off x="290266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26"/>
            <p:cNvSpPr/>
            <p:nvPr/>
          </p:nvSpPr>
          <p:spPr>
            <a:xfrm rot="10800000" flipH="1">
              <a:off x="757648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26"/>
            <p:cNvSpPr/>
            <p:nvPr/>
          </p:nvSpPr>
          <p:spPr>
            <a:xfrm rot="10800000" flipH="1">
              <a:off x="1225029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920" name="Google Shape;4920;p26"/>
          <p:cNvPicPr preferRelativeResize="0"/>
          <p:nvPr/>
        </p:nvPicPr>
        <p:blipFill rotWithShape="1">
          <a:blip r:embed="rId2">
            <a:alphaModFix amt="69000"/>
          </a:blip>
          <a:srcRect l="5049" t="-5640" r="51343" b="54594"/>
          <a:stretch/>
        </p:blipFill>
        <p:spPr>
          <a:xfrm>
            <a:off x="7254250" y="3155275"/>
            <a:ext cx="1889750" cy="19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1" name="Google Shape;4921;p26"/>
          <p:cNvPicPr preferRelativeResize="0"/>
          <p:nvPr/>
        </p:nvPicPr>
        <p:blipFill rotWithShape="1">
          <a:blip r:embed="rId2">
            <a:alphaModFix amt="69000"/>
          </a:blip>
          <a:srcRect l="51338" t="-5630" r="5054" b="54583"/>
          <a:stretch/>
        </p:blipFill>
        <p:spPr>
          <a:xfrm>
            <a:off x="0" y="3155275"/>
            <a:ext cx="1889750" cy="198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0_1">
    <p:spTree>
      <p:nvGrpSpPr>
        <p:cNvPr id="1" name="Shape 4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3" name="Google Shape;4923;p2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4924" name="Google Shape;4924;p27"/>
          <p:cNvGrpSpPr/>
          <p:nvPr/>
        </p:nvGrpSpPr>
        <p:grpSpPr>
          <a:xfrm>
            <a:off x="7782972" y="21377"/>
            <a:ext cx="1422831" cy="5100745"/>
            <a:chOff x="7782972" y="21377"/>
            <a:chExt cx="1422831" cy="5100745"/>
          </a:xfrm>
        </p:grpSpPr>
        <p:sp>
          <p:nvSpPr>
            <p:cNvPr id="4925" name="Google Shape;4925;p27"/>
            <p:cNvSpPr/>
            <p:nvPr/>
          </p:nvSpPr>
          <p:spPr>
            <a:xfrm rot="10800000">
              <a:off x="8835473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27"/>
            <p:cNvSpPr/>
            <p:nvPr/>
          </p:nvSpPr>
          <p:spPr>
            <a:xfrm rot="10800000">
              <a:off x="8368091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27"/>
            <p:cNvSpPr/>
            <p:nvPr/>
          </p:nvSpPr>
          <p:spPr>
            <a:xfrm rot="10800000">
              <a:off x="7899520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27"/>
            <p:cNvSpPr/>
            <p:nvPr/>
          </p:nvSpPr>
          <p:spPr>
            <a:xfrm rot="10800000">
              <a:off x="9068569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27"/>
            <p:cNvSpPr/>
            <p:nvPr/>
          </p:nvSpPr>
          <p:spPr>
            <a:xfrm rot="10800000">
              <a:off x="860118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27"/>
            <p:cNvSpPr/>
            <p:nvPr/>
          </p:nvSpPr>
          <p:spPr>
            <a:xfrm rot="10800000">
              <a:off x="813380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27"/>
            <p:cNvSpPr/>
            <p:nvPr/>
          </p:nvSpPr>
          <p:spPr>
            <a:xfrm rot="10800000">
              <a:off x="871773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27"/>
            <p:cNvSpPr/>
            <p:nvPr/>
          </p:nvSpPr>
          <p:spPr>
            <a:xfrm rot="10800000">
              <a:off x="8250354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27"/>
            <p:cNvSpPr/>
            <p:nvPr/>
          </p:nvSpPr>
          <p:spPr>
            <a:xfrm rot="10800000">
              <a:off x="7782972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27"/>
            <p:cNvSpPr/>
            <p:nvPr/>
          </p:nvSpPr>
          <p:spPr>
            <a:xfrm rot="10800000">
              <a:off x="8950785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27"/>
            <p:cNvSpPr/>
            <p:nvPr/>
          </p:nvSpPr>
          <p:spPr>
            <a:xfrm rot="10800000">
              <a:off x="8483404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27"/>
            <p:cNvSpPr/>
            <p:nvPr/>
          </p:nvSpPr>
          <p:spPr>
            <a:xfrm rot="10800000">
              <a:off x="8016068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27"/>
            <p:cNvSpPr/>
            <p:nvPr/>
          </p:nvSpPr>
          <p:spPr>
            <a:xfrm rot="10800000">
              <a:off x="871773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27"/>
            <p:cNvSpPr/>
            <p:nvPr/>
          </p:nvSpPr>
          <p:spPr>
            <a:xfrm rot="10800000">
              <a:off x="8950785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27"/>
            <p:cNvSpPr/>
            <p:nvPr/>
          </p:nvSpPr>
          <p:spPr>
            <a:xfrm rot="10800000">
              <a:off x="8835473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27"/>
            <p:cNvSpPr/>
            <p:nvPr/>
          </p:nvSpPr>
          <p:spPr>
            <a:xfrm rot="10800000">
              <a:off x="8368091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27"/>
            <p:cNvSpPr/>
            <p:nvPr/>
          </p:nvSpPr>
          <p:spPr>
            <a:xfrm rot="10800000">
              <a:off x="7899520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27"/>
            <p:cNvSpPr/>
            <p:nvPr/>
          </p:nvSpPr>
          <p:spPr>
            <a:xfrm rot="10800000">
              <a:off x="9068569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27"/>
            <p:cNvSpPr/>
            <p:nvPr/>
          </p:nvSpPr>
          <p:spPr>
            <a:xfrm rot="10800000">
              <a:off x="8601187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27"/>
            <p:cNvSpPr/>
            <p:nvPr/>
          </p:nvSpPr>
          <p:spPr>
            <a:xfrm rot="10800000">
              <a:off x="8133806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27"/>
            <p:cNvSpPr/>
            <p:nvPr/>
          </p:nvSpPr>
          <p:spPr>
            <a:xfrm rot="10800000">
              <a:off x="871773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27"/>
            <p:cNvSpPr/>
            <p:nvPr/>
          </p:nvSpPr>
          <p:spPr>
            <a:xfrm rot="10800000">
              <a:off x="8950785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27"/>
            <p:cNvSpPr/>
            <p:nvPr/>
          </p:nvSpPr>
          <p:spPr>
            <a:xfrm rot="10800000">
              <a:off x="8483404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27"/>
            <p:cNvSpPr/>
            <p:nvPr/>
          </p:nvSpPr>
          <p:spPr>
            <a:xfrm rot="10800000">
              <a:off x="871773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27"/>
            <p:cNvSpPr/>
            <p:nvPr/>
          </p:nvSpPr>
          <p:spPr>
            <a:xfrm rot="10800000">
              <a:off x="8950785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27"/>
            <p:cNvSpPr/>
            <p:nvPr/>
          </p:nvSpPr>
          <p:spPr>
            <a:xfrm rot="10800000">
              <a:off x="8483404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27"/>
            <p:cNvSpPr/>
            <p:nvPr/>
          </p:nvSpPr>
          <p:spPr>
            <a:xfrm rot="10800000">
              <a:off x="8835473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27"/>
            <p:cNvSpPr/>
            <p:nvPr/>
          </p:nvSpPr>
          <p:spPr>
            <a:xfrm rot="10800000">
              <a:off x="8368091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27"/>
            <p:cNvSpPr/>
            <p:nvPr/>
          </p:nvSpPr>
          <p:spPr>
            <a:xfrm rot="10800000">
              <a:off x="9068569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27"/>
            <p:cNvSpPr/>
            <p:nvPr/>
          </p:nvSpPr>
          <p:spPr>
            <a:xfrm rot="10800000">
              <a:off x="8601187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27"/>
            <p:cNvSpPr/>
            <p:nvPr/>
          </p:nvSpPr>
          <p:spPr>
            <a:xfrm rot="10800000">
              <a:off x="871773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27"/>
            <p:cNvSpPr/>
            <p:nvPr/>
          </p:nvSpPr>
          <p:spPr>
            <a:xfrm rot="10800000">
              <a:off x="8950785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27"/>
            <p:cNvSpPr/>
            <p:nvPr/>
          </p:nvSpPr>
          <p:spPr>
            <a:xfrm rot="10800000">
              <a:off x="8483404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27"/>
            <p:cNvSpPr/>
            <p:nvPr/>
          </p:nvSpPr>
          <p:spPr>
            <a:xfrm rot="10800000">
              <a:off x="871773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27"/>
            <p:cNvSpPr/>
            <p:nvPr/>
          </p:nvSpPr>
          <p:spPr>
            <a:xfrm rot="10800000">
              <a:off x="8950785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27"/>
            <p:cNvSpPr/>
            <p:nvPr/>
          </p:nvSpPr>
          <p:spPr>
            <a:xfrm rot="10800000">
              <a:off x="8483404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27"/>
            <p:cNvSpPr/>
            <p:nvPr/>
          </p:nvSpPr>
          <p:spPr>
            <a:xfrm rot="10800000">
              <a:off x="8835473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27"/>
            <p:cNvSpPr/>
            <p:nvPr/>
          </p:nvSpPr>
          <p:spPr>
            <a:xfrm rot="10800000">
              <a:off x="8368091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27"/>
            <p:cNvSpPr/>
            <p:nvPr/>
          </p:nvSpPr>
          <p:spPr>
            <a:xfrm rot="10800000">
              <a:off x="9068569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27"/>
            <p:cNvSpPr/>
            <p:nvPr/>
          </p:nvSpPr>
          <p:spPr>
            <a:xfrm rot="10800000">
              <a:off x="8601187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27"/>
            <p:cNvSpPr/>
            <p:nvPr/>
          </p:nvSpPr>
          <p:spPr>
            <a:xfrm rot="10800000">
              <a:off x="871773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27"/>
            <p:cNvSpPr/>
            <p:nvPr/>
          </p:nvSpPr>
          <p:spPr>
            <a:xfrm rot="10800000">
              <a:off x="8950785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27"/>
            <p:cNvSpPr/>
            <p:nvPr/>
          </p:nvSpPr>
          <p:spPr>
            <a:xfrm rot="10800000">
              <a:off x="8483404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27"/>
            <p:cNvSpPr/>
            <p:nvPr/>
          </p:nvSpPr>
          <p:spPr>
            <a:xfrm rot="10800000">
              <a:off x="871773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27"/>
            <p:cNvSpPr/>
            <p:nvPr/>
          </p:nvSpPr>
          <p:spPr>
            <a:xfrm rot="10800000">
              <a:off x="8950785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27"/>
            <p:cNvSpPr/>
            <p:nvPr/>
          </p:nvSpPr>
          <p:spPr>
            <a:xfrm rot="10800000">
              <a:off x="8483404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27"/>
            <p:cNvSpPr/>
            <p:nvPr/>
          </p:nvSpPr>
          <p:spPr>
            <a:xfrm rot="10800000">
              <a:off x="8835473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27"/>
            <p:cNvSpPr/>
            <p:nvPr/>
          </p:nvSpPr>
          <p:spPr>
            <a:xfrm rot="10800000">
              <a:off x="8368091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27"/>
            <p:cNvSpPr/>
            <p:nvPr/>
          </p:nvSpPr>
          <p:spPr>
            <a:xfrm rot="10800000">
              <a:off x="9068569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27"/>
            <p:cNvSpPr/>
            <p:nvPr/>
          </p:nvSpPr>
          <p:spPr>
            <a:xfrm rot="10800000">
              <a:off x="8601187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27"/>
            <p:cNvSpPr/>
            <p:nvPr/>
          </p:nvSpPr>
          <p:spPr>
            <a:xfrm rot="10800000">
              <a:off x="871773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27"/>
            <p:cNvSpPr/>
            <p:nvPr/>
          </p:nvSpPr>
          <p:spPr>
            <a:xfrm rot="10800000">
              <a:off x="8950785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27"/>
            <p:cNvSpPr/>
            <p:nvPr/>
          </p:nvSpPr>
          <p:spPr>
            <a:xfrm rot="10800000">
              <a:off x="8483404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27"/>
            <p:cNvSpPr/>
            <p:nvPr/>
          </p:nvSpPr>
          <p:spPr>
            <a:xfrm rot="10800000">
              <a:off x="871773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27"/>
            <p:cNvSpPr/>
            <p:nvPr/>
          </p:nvSpPr>
          <p:spPr>
            <a:xfrm rot="10800000">
              <a:off x="8950785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27"/>
            <p:cNvSpPr/>
            <p:nvPr/>
          </p:nvSpPr>
          <p:spPr>
            <a:xfrm rot="10800000">
              <a:off x="8483404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27"/>
            <p:cNvSpPr/>
            <p:nvPr/>
          </p:nvSpPr>
          <p:spPr>
            <a:xfrm rot="10800000">
              <a:off x="8835473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27"/>
            <p:cNvSpPr/>
            <p:nvPr/>
          </p:nvSpPr>
          <p:spPr>
            <a:xfrm rot="10800000">
              <a:off x="8368091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27"/>
            <p:cNvSpPr/>
            <p:nvPr/>
          </p:nvSpPr>
          <p:spPr>
            <a:xfrm rot="10800000">
              <a:off x="9068569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27"/>
            <p:cNvSpPr/>
            <p:nvPr/>
          </p:nvSpPr>
          <p:spPr>
            <a:xfrm rot="10800000">
              <a:off x="8601187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27"/>
            <p:cNvSpPr/>
            <p:nvPr/>
          </p:nvSpPr>
          <p:spPr>
            <a:xfrm rot="10800000">
              <a:off x="813380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27"/>
            <p:cNvSpPr/>
            <p:nvPr/>
          </p:nvSpPr>
          <p:spPr>
            <a:xfrm rot="10800000">
              <a:off x="871773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27"/>
            <p:cNvSpPr/>
            <p:nvPr/>
          </p:nvSpPr>
          <p:spPr>
            <a:xfrm rot="10800000">
              <a:off x="8250354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27"/>
            <p:cNvSpPr/>
            <p:nvPr/>
          </p:nvSpPr>
          <p:spPr>
            <a:xfrm rot="10800000">
              <a:off x="7782972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27"/>
            <p:cNvSpPr/>
            <p:nvPr/>
          </p:nvSpPr>
          <p:spPr>
            <a:xfrm rot="10800000">
              <a:off x="8950785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27"/>
            <p:cNvSpPr/>
            <p:nvPr/>
          </p:nvSpPr>
          <p:spPr>
            <a:xfrm rot="10800000">
              <a:off x="8483404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27"/>
            <p:cNvSpPr/>
            <p:nvPr/>
          </p:nvSpPr>
          <p:spPr>
            <a:xfrm rot="10800000">
              <a:off x="8016068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27"/>
            <p:cNvSpPr/>
            <p:nvPr/>
          </p:nvSpPr>
          <p:spPr>
            <a:xfrm rot="10800000">
              <a:off x="871773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27"/>
            <p:cNvSpPr/>
            <p:nvPr/>
          </p:nvSpPr>
          <p:spPr>
            <a:xfrm rot="10800000">
              <a:off x="8250354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27"/>
            <p:cNvSpPr/>
            <p:nvPr/>
          </p:nvSpPr>
          <p:spPr>
            <a:xfrm rot="10800000">
              <a:off x="7782972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27"/>
            <p:cNvSpPr/>
            <p:nvPr/>
          </p:nvSpPr>
          <p:spPr>
            <a:xfrm rot="10800000">
              <a:off x="8950785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27"/>
            <p:cNvSpPr/>
            <p:nvPr/>
          </p:nvSpPr>
          <p:spPr>
            <a:xfrm rot="10800000">
              <a:off x="8483404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27"/>
            <p:cNvSpPr/>
            <p:nvPr/>
          </p:nvSpPr>
          <p:spPr>
            <a:xfrm rot="10800000">
              <a:off x="8016068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8" name="Google Shape;4998;p27"/>
          <p:cNvGrpSpPr/>
          <p:nvPr/>
        </p:nvGrpSpPr>
        <p:grpSpPr>
          <a:xfrm>
            <a:off x="55981" y="21377"/>
            <a:ext cx="1539333" cy="5100745"/>
            <a:chOff x="55981" y="21377"/>
            <a:chExt cx="1539333" cy="5100745"/>
          </a:xfrm>
        </p:grpSpPr>
        <p:sp>
          <p:nvSpPr>
            <p:cNvPr id="4999" name="Google Shape;4999;p27"/>
            <p:cNvSpPr/>
            <p:nvPr/>
          </p:nvSpPr>
          <p:spPr>
            <a:xfrm rot="10800000" flipH="1">
              <a:off x="40681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27"/>
            <p:cNvSpPr/>
            <p:nvPr/>
          </p:nvSpPr>
          <p:spPr>
            <a:xfrm rot="10800000" flipH="1">
              <a:off x="874196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27"/>
            <p:cNvSpPr/>
            <p:nvPr/>
          </p:nvSpPr>
          <p:spPr>
            <a:xfrm rot="10800000" flipH="1">
              <a:off x="134157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27"/>
            <p:cNvSpPr/>
            <p:nvPr/>
          </p:nvSpPr>
          <p:spPr>
            <a:xfrm rot="10800000" flipH="1">
              <a:off x="17252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27"/>
            <p:cNvSpPr/>
            <p:nvPr/>
          </p:nvSpPr>
          <p:spPr>
            <a:xfrm rot="10800000" flipH="1">
              <a:off x="63991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27"/>
            <p:cNvSpPr/>
            <p:nvPr/>
          </p:nvSpPr>
          <p:spPr>
            <a:xfrm rot="10800000" flipH="1">
              <a:off x="110724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27"/>
            <p:cNvSpPr/>
            <p:nvPr/>
          </p:nvSpPr>
          <p:spPr>
            <a:xfrm rot="10800000" flipH="1">
              <a:off x="5598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27"/>
            <p:cNvSpPr/>
            <p:nvPr/>
          </p:nvSpPr>
          <p:spPr>
            <a:xfrm rot="10800000" flipH="1">
              <a:off x="290266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27"/>
            <p:cNvSpPr/>
            <p:nvPr/>
          </p:nvSpPr>
          <p:spPr>
            <a:xfrm rot="10800000" flipH="1">
              <a:off x="5598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27"/>
            <p:cNvSpPr/>
            <p:nvPr/>
          </p:nvSpPr>
          <p:spPr>
            <a:xfrm rot="10800000" flipH="1">
              <a:off x="523362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27"/>
            <p:cNvSpPr/>
            <p:nvPr/>
          </p:nvSpPr>
          <p:spPr>
            <a:xfrm rot="10800000" flipH="1">
              <a:off x="290266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27"/>
            <p:cNvSpPr/>
            <p:nvPr/>
          </p:nvSpPr>
          <p:spPr>
            <a:xfrm rot="10800000" flipH="1">
              <a:off x="757648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27"/>
            <p:cNvSpPr/>
            <p:nvPr/>
          </p:nvSpPr>
          <p:spPr>
            <a:xfrm rot="10800000" flipH="1">
              <a:off x="40681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27"/>
            <p:cNvSpPr/>
            <p:nvPr/>
          </p:nvSpPr>
          <p:spPr>
            <a:xfrm rot="10800000" flipH="1">
              <a:off x="17252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27"/>
            <p:cNvSpPr/>
            <p:nvPr/>
          </p:nvSpPr>
          <p:spPr>
            <a:xfrm rot="10800000" flipH="1">
              <a:off x="5598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27"/>
            <p:cNvSpPr/>
            <p:nvPr/>
          </p:nvSpPr>
          <p:spPr>
            <a:xfrm rot="10800000" flipH="1">
              <a:off x="523362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27"/>
            <p:cNvSpPr/>
            <p:nvPr/>
          </p:nvSpPr>
          <p:spPr>
            <a:xfrm rot="10800000" flipH="1">
              <a:off x="290266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27"/>
            <p:cNvSpPr/>
            <p:nvPr/>
          </p:nvSpPr>
          <p:spPr>
            <a:xfrm rot="10800000" flipH="1">
              <a:off x="5598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27"/>
            <p:cNvSpPr/>
            <p:nvPr/>
          </p:nvSpPr>
          <p:spPr>
            <a:xfrm rot="10800000" flipH="1">
              <a:off x="523362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27"/>
            <p:cNvSpPr/>
            <p:nvPr/>
          </p:nvSpPr>
          <p:spPr>
            <a:xfrm rot="10800000" flipH="1">
              <a:off x="290266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27"/>
            <p:cNvSpPr/>
            <p:nvPr/>
          </p:nvSpPr>
          <p:spPr>
            <a:xfrm rot="10800000" flipH="1">
              <a:off x="406814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27"/>
            <p:cNvSpPr/>
            <p:nvPr/>
          </p:nvSpPr>
          <p:spPr>
            <a:xfrm rot="10800000" flipH="1">
              <a:off x="17252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27"/>
            <p:cNvSpPr/>
            <p:nvPr/>
          </p:nvSpPr>
          <p:spPr>
            <a:xfrm rot="10800000" flipH="1">
              <a:off x="5598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27"/>
            <p:cNvSpPr/>
            <p:nvPr/>
          </p:nvSpPr>
          <p:spPr>
            <a:xfrm rot="10800000" flipH="1">
              <a:off x="523362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27"/>
            <p:cNvSpPr/>
            <p:nvPr/>
          </p:nvSpPr>
          <p:spPr>
            <a:xfrm rot="10800000" flipH="1">
              <a:off x="290266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27"/>
            <p:cNvSpPr/>
            <p:nvPr/>
          </p:nvSpPr>
          <p:spPr>
            <a:xfrm rot="10800000" flipH="1">
              <a:off x="5598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27"/>
            <p:cNvSpPr/>
            <p:nvPr/>
          </p:nvSpPr>
          <p:spPr>
            <a:xfrm rot="10800000" flipH="1">
              <a:off x="523362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27"/>
            <p:cNvSpPr/>
            <p:nvPr/>
          </p:nvSpPr>
          <p:spPr>
            <a:xfrm rot="10800000" flipH="1">
              <a:off x="290266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27"/>
            <p:cNvSpPr/>
            <p:nvPr/>
          </p:nvSpPr>
          <p:spPr>
            <a:xfrm rot="10800000" flipH="1">
              <a:off x="406814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27"/>
            <p:cNvSpPr/>
            <p:nvPr/>
          </p:nvSpPr>
          <p:spPr>
            <a:xfrm rot="10800000" flipH="1">
              <a:off x="17252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27"/>
            <p:cNvSpPr/>
            <p:nvPr/>
          </p:nvSpPr>
          <p:spPr>
            <a:xfrm rot="10800000" flipH="1">
              <a:off x="5598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27"/>
            <p:cNvSpPr/>
            <p:nvPr/>
          </p:nvSpPr>
          <p:spPr>
            <a:xfrm rot="10800000" flipH="1">
              <a:off x="523362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27"/>
            <p:cNvSpPr/>
            <p:nvPr/>
          </p:nvSpPr>
          <p:spPr>
            <a:xfrm rot="10800000" flipH="1">
              <a:off x="290266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27"/>
            <p:cNvSpPr/>
            <p:nvPr/>
          </p:nvSpPr>
          <p:spPr>
            <a:xfrm rot="10800000" flipH="1">
              <a:off x="5598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27"/>
            <p:cNvSpPr/>
            <p:nvPr/>
          </p:nvSpPr>
          <p:spPr>
            <a:xfrm rot="10800000" flipH="1">
              <a:off x="523362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27"/>
            <p:cNvSpPr/>
            <p:nvPr/>
          </p:nvSpPr>
          <p:spPr>
            <a:xfrm rot="10800000" flipH="1">
              <a:off x="290266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27"/>
            <p:cNvSpPr/>
            <p:nvPr/>
          </p:nvSpPr>
          <p:spPr>
            <a:xfrm rot="10800000" flipH="1">
              <a:off x="406814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27"/>
            <p:cNvSpPr/>
            <p:nvPr/>
          </p:nvSpPr>
          <p:spPr>
            <a:xfrm rot="10800000" flipH="1">
              <a:off x="17252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27"/>
            <p:cNvSpPr/>
            <p:nvPr/>
          </p:nvSpPr>
          <p:spPr>
            <a:xfrm rot="10800000" flipH="1">
              <a:off x="5598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27"/>
            <p:cNvSpPr/>
            <p:nvPr/>
          </p:nvSpPr>
          <p:spPr>
            <a:xfrm rot="10800000" flipH="1">
              <a:off x="523362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27"/>
            <p:cNvSpPr/>
            <p:nvPr/>
          </p:nvSpPr>
          <p:spPr>
            <a:xfrm rot="10800000" flipH="1">
              <a:off x="290266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27"/>
            <p:cNvSpPr/>
            <p:nvPr/>
          </p:nvSpPr>
          <p:spPr>
            <a:xfrm rot="10800000" flipH="1">
              <a:off x="5598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27"/>
            <p:cNvSpPr/>
            <p:nvPr/>
          </p:nvSpPr>
          <p:spPr>
            <a:xfrm rot="10800000" flipH="1">
              <a:off x="523362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27"/>
            <p:cNvSpPr/>
            <p:nvPr/>
          </p:nvSpPr>
          <p:spPr>
            <a:xfrm rot="10800000" flipH="1">
              <a:off x="290266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27"/>
            <p:cNvSpPr/>
            <p:nvPr/>
          </p:nvSpPr>
          <p:spPr>
            <a:xfrm rot="10800000" flipH="1">
              <a:off x="40681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27"/>
            <p:cNvSpPr/>
            <p:nvPr/>
          </p:nvSpPr>
          <p:spPr>
            <a:xfrm rot="10800000" flipH="1">
              <a:off x="17252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27"/>
            <p:cNvSpPr/>
            <p:nvPr/>
          </p:nvSpPr>
          <p:spPr>
            <a:xfrm rot="10800000" flipH="1">
              <a:off x="63991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27"/>
            <p:cNvSpPr/>
            <p:nvPr/>
          </p:nvSpPr>
          <p:spPr>
            <a:xfrm rot="10800000" flipH="1">
              <a:off x="5598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27"/>
            <p:cNvSpPr/>
            <p:nvPr/>
          </p:nvSpPr>
          <p:spPr>
            <a:xfrm rot="10800000" flipH="1">
              <a:off x="523362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27"/>
            <p:cNvSpPr/>
            <p:nvPr/>
          </p:nvSpPr>
          <p:spPr>
            <a:xfrm rot="10800000" flipH="1">
              <a:off x="990744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27"/>
            <p:cNvSpPr/>
            <p:nvPr/>
          </p:nvSpPr>
          <p:spPr>
            <a:xfrm rot="10800000" flipH="1">
              <a:off x="290266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27"/>
            <p:cNvSpPr/>
            <p:nvPr/>
          </p:nvSpPr>
          <p:spPr>
            <a:xfrm rot="10800000" flipH="1">
              <a:off x="757648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27"/>
            <p:cNvSpPr/>
            <p:nvPr/>
          </p:nvSpPr>
          <p:spPr>
            <a:xfrm rot="10800000" flipH="1">
              <a:off x="5598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27"/>
            <p:cNvSpPr/>
            <p:nvPr/>
          </p:nvSpPr>
          <p:spPr>
            <a:xfrm rot="10800000" flipH="1">
              <a:off x="523362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27"/>
            <p:cNvSpPr/>
            <p:nvPr/>
          </p:nvSpPr>
          <p:spPr>
            <a:xfrm rot="10800000" flipH="1">
              <a:off x="990744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27"/>
            <p:cNvSpPr/>
            <p:nvPr/>
          </p:nvSpPr>
          <p:spPr>
            <a:xfrm rot="10800000" flipH="1">
              <a:off x="14593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27"/>
            <p:cNvSpPr/>
            <p:nvPr/>
          </p:nvSpPr>
          <p:spPr>
            <a:xfrm rot="10800000" flipH="1">
              <a:off x="290266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27"/>
            <p:cNvSpPr/>
            <p:nvPr/>
          </p:nvSpPr>
          <p:spPr>
            <a:xfrm rot="10800000" flipH="1">
              <a:off x="757648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27"/>
            <p:cNvSpPr/>
            <p:nvPr/>
          </p:nvSpPr>
          <p:spPr>
            <a:xfrm rot="10800000" flipH="1">
              <a:off x="1225029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058" name="Google Shape;5058;p27"/>
          <p:cNvPicPr preferRelativeResize="0"/>
          <p:nvPr/>
        </p:nvPicPr>
        <p:blipFill rotWithShape="1">
          <a:blip r:embed="rId2">
            <a:alphaModFix amt="75000"/>
          </a:blip>
          <a:srcRect l="56254" t="-28" r="-335" b="52720"/>
          <a:stretch/>
        </p:blipFill>
        <p:spPr>
          <a:xfrm rot="10800000">
            <a:off x="7130501" y="-1"/>
            <a:ext cx="2013499" cy="243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9" name="Google Shape;5059;p27"/>
          <p:cNvPicPr preferRelativeResize="0"/>
          <p:nvPr/>
        </p:nvPicPr>
        <p:blipFill rotWithShape="1">
          <a:blip r:embed="rId2">
            <a:alphaModFix amt="75000"/>
          </a:blip>
          <a:srcRect l="-6303" t="50490" r="61085" b="5563"/>
          <a:stretch/>
        </p:blipFill>
        <p:spPr>
          <a:xfrm rot="10800000">
            <a:off x="0" y="3201776"/>
            <a:ext cx="1774300" cy="194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_1">
    <p:spTree>
      <p:nvGrpSpPr>
        <p:cNvPr id="1" name="Shape 5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1" name="Google Shape;5061;p28"/>
          <p:cNvSpPr txBox="1">
            <a:spLocks noGrp="1"/>
          </p:cNvSpPr>
          <p:nvPr>
            <p:ph type="title"/>
          </p:nvPr>
        </p:nvSpPr>
        <p:spPr>
          <a:xfrm>
            <a:off x="2646000" y="615141"/>
            <a:ext cx="3852000" cy="7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062" name="Google Shape;5062;p28"/>
          <p:cNvSpPr txBox="1">
            <a:spLocks noGrp="1"/>
          </p:cNvSpPr>
          <p:nvPr>
            <p:ph type="subTitle" idx="1"/>
          </p:nvPr>
        </p:nvSpPr>
        <p:spPr>
          <a:xfrm>
            <a:off x="2646000" y="1508350"/>
            <a:ext cx="3852000" cy="10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063" name="Google Shape;5063;p28"/>
          <p:cNvGrpSpPr/>
          <p:nvPr/>
        </p:nvGrpSpPr>
        <p:grpSpPr>
          <a:xfrm flipH="1">
            <a:off x="6613924" y="21377"/>
            <a:ext cx="3059215" cy="5100745"/>
            <a:chOff x="-3483" y="167576"/>
            <a:chExt cx="3059215" cy="5100745"/>
          </a:xfrm>
        </p:grpSpPr>
        <p:sp>
          <p:nvSpPr>
            <p:cNvPr id="5064" name="Google Shape;5064;p28"/>
            <p:cNvSpPr/>
            <p:nvPr/>
          </p:nvSpPr>
          <p:spPr>
            <a:xfrm rot="10800000" flipH="1">
              <a:off x="-3483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28"/>
            <p:cNvSpPr/>
            <p:nvPr/>
          </p:nvSpPr>
          <p:spPr>
            <a:xfrm rot="10800000" flipH="1">
              <a:off x="465088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28"/>
            <p:cNvSpPr/>
            <p:nvPr/>
          </p:nvSpPr>
          <p:spPr>
            <a:xfrm rot="10800000" flipH="1">
              <a:off x="932470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28"/>
            <p:cNvSpPr/>
            <p:nvPr/>
          </p:nvSpPr>
          <p:spPr>
            <a:xfrm rot="10800000" flipH="1">
              <a:off x="1399851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28"/>
            <p:cNvSpPr/>
            <p:nvPr/>
          </p:nvSpPr>
          <p:spPr>
            <a:xfrm rot="10800000" flipH="1">
              <a:off x="1867232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28"/>
            <p:cNvSpPr/>
            <p:nvPr/>
          </p:nvSpPr>
          <p:spPr>
            <a:xfrm rot="10800000" flipH="1">
              <a:off x="2334614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28"/>
            <p:cNvSpPr/>
            <p:nvPr/>
          </p:nvSpPr>
          <p:spPr>
            <a:xfrm rot="10800000" flipH="1">
              <a:off x="2801950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28"/>
            <p:cNvSpPr/>
            <p:nvPr/>
          </p:nvSpPr>
          <p:spPr>
            <a:xfrm rot="10800000" flipH="1">
              <a:off x="230802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28"/>
            <p:cNvSpPr/>
            <p:nvPr/>
          </p:nvSpPr>
          <p:spPr>
            <a:xfrm rot="10800000" flipH="1">
              <a:off x="698184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28"/>
            <p:cNvSpPr/>
            <p:nvPr/>
          </p:nvSpPr>
          <p:spPr>
            <a:xfrm rot="10800000" flipH="1">
              <a:off x="1165565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28"/>
            <p:cNvSpPr/>
            <p:nvPr/>
          </p:nvSpPr>
          <p:spPr>
            <a:xfrm rot="10800000" flipH="1">
              <a:off x="1632901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28"/>
            <p:cNvSpPr/>
            <p:nvPr/>
          </p:nvSpPr>
          <p:spPr>
            <a:xfrm rot="10800000" flipH="1">
              <a:off x="2100283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28"/>
            <p:cNvSpPr/>
            <p:nvPr/>
          </p:nvSpPr>
          <p:spPr>
            <a:xfrm rot="10800000" flipH="1">
              <a:off x="2567664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28"/>
            <p:cNvSpPr/>
            <p:nvPr/>
          </p:nvSpPr>
          <p:spPr>
            <a:xfrm rot="10800000" flipH="1">
              <a:off x="114255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28"/>
            <p:cNvSpPr/>
            <p:nvPr/>
          </p:nvSpPr>
          <p:spPr>
            <a:xfrm rot="10800000" flipH="1">
              <a:off x="581636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28"/>
            <p:cNvSpPr/>
            <p:nvPr/>
          </p:nvSpPr>
          <p:spPr>
            <a:xfrm rot="10800000" flipH="1">
              <a:off x="1049017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28"/>
            <p:cNvSpPr/>
            <p:nvPr/>
          </p:nvSpPr>
          <p:spPr>
            <a:xfrm rot="10800000" flipH="1">
              <a:off x="1516399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28"/>
            <p:cNvSpPr/>
            <p:nvPr/>
          </p:nvSpPr>
          <p:spPr>
            <a:xfrm rot="10800000" flipH="1">
              <a:off x="1984970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28"/>
            <p:cNvSpPr/>
            <p:nvPr/>
          </p:nvSpPr>
          <p:spPr>
            <a:xfrm rot="10800000" flipH="1">
              <a:off x="2452352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28"/>
            <p:cNvSpPr/>
            <p:nvPr/>
          </p:nvSpPr>
          <p:spPr>
            <a:xfrm rot="10800000" flipH="1">
              <a:off x="348540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28"/>
            <p:cNvSpPr/>
            <p:nvPr/>
          </p:nvSpPr>
          <p:spPr>
            <a:xfrm rot="10800000" flipH="1">
              <a:off x="815922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28"/>
            <p:cNvSpPr/>
            <p:nvPr/>
          </p:nvSpPr>
          <p:spPr>
            <a:xfrm rot="10800000" flipH="1">
              <a:off x="1283303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28"/>
            <p:cNvSpPr/>
            <p:nvPr/>
          </p:nvSpPr>
          <p:spPr>
            <a:xfrm rot="10800000" flipH="1">
              <a:off x="1750685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28"/>
            <p:cNvSpPr/>
            <p:nvPr/>
          </p:nvSpPr>
          <p:spPr>
            <a:xfrm rot="10800000" flipH="1">
              <a:off x="2218066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28"/>
            <p:cNvSpPr/>
            <p:nvPr/>
          </p:nvSpPr>
          <p:spPr>
            <a:xfrm rot="10800000" flipH="1">
              <a:off x="2685447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28"/>
            <p:cNvSpPr/>
            <p:nvPr/>
          </p:nvSpPr>
          <p:spPr>
            <a:xfrm rot="10800000" flipH="1">
              <a:off x="114255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28"/>
            <p:cNvSpPr/>
            <p:nvPr/>
          </p:nvSpPr>
          <p:spPr>
            <a:xfrm rot="10800000" flipH="1">
              <a:off x="581636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28"/>
            <p:cNvSpPr/>
            <p:nvPr/>
          </p:nvSpPr>
          <p:spPr>
            <a:xfrm rot="10800000" flipH="1">
              <a:off x="1049017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28"/>
            <p:cNvSpPr/>
            <p:nvPr/>
          </p:nvSpPr>
          <p:spPr>
            <a:xfrm rot="10800000" flipH="1">
              <a:off x="1516399" y="45878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28"/>
            <p:cNvSpPr/>
            <p:nvPr/>
          </p:nvSpPr>
          <p:spPr>
            <a:xfrm rot="10800000" flipH="1">
              <a:off x="348540" y="45878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28"/>
            <p:cNvSpPr/>
            <p:nvPr/>
          </p:nvSpPr>
          <p:spPr>
            <a:xfrm rot="10800000" flipH="1">
              <a:off x="815922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28"/>
            <p:cNvSpPr/>
            <p:nvPr/>
          </p:nvSpPr>
          <p:spPr>
            <a:xfrm rot="10800000" flipH="1">
              <a:off x="1283303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28"/>
            <p:cNvSpPr/>
            <p:nvPr/>
          </p:nvSpPr>
          <p:spPr>
            <a:xfrm rot="10800000" flipH="1">
              <a:off x="1750685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28"/>
            <p:cNvSpPr/>
            <p:nvPr/>
          </p:nvSpPr>
          <p:spPr>
            <a:xfrm rot="10800000" flipH="1">
              <a:off x="-3483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28"/>
            <p:cNvSpPr/>
            <p:nvPr/>
          </p:nvSpPr>
          <p:spPr>
            <a:xfrm rot="10800000" flipH="1">
              <a:off x="465088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28"/>
            <p:cNvSpPr/>
            <p:nvPr/>
          </p:nvSpPr>
          <p:spPr>
            <a:xfrm rot="10800000" flipH="1">
              <a:off x="932470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28"/>
            <p:cNvSpPr/>
            <p:nvPr/>
          </p:nvSpPr>
          <p:spPr>
            <a:xfrm rot="10800000" flipH="1">
              <a:off x="1399851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28"/>
            <p:cNvSpPr/>
            <p:nvPr/>
          </p:nvSpPr>
          <p:spPr>
            <a:xfrm rot="10800000" flipH="1">
              <a:off x="1867232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28"/>
            <p:cNvSpPr/>
            <p:nvPr/>
          </p:nvSpPr>
          <p:spPr>
            <a:xfrm rot="10800000" flipH="1">
              <a:off x="2334614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28"/>
            <p:cNvSpPr/>
            <p:nvPr/>
          </p:nvSpPr>
          <p:spPr>
            <a:xfrm rot="10800000" flipH="1">
              <a:off x="230802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28"/>
            <p:cNvSpPr/>
            <p:nvPr/>
          </p:nvSpPr>
          <p:spPr>
            <a:xfrm rot="10800000" flipH="1">
              <a:off x="698184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28"/>
            <p:cNvSpPr/>
            <p:nvPr/>
          </p:nvSpPr>
          <p:spPr>
            <a:xfrm rot="10800000" flipH="1">
              <a:off x="1165565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28"/>
            <p:cNvSpPr/>
            <p:nvPr/>
          </p:nvSpPr>
          <p:spPr>
            <a:xfrm rot="10800000" flipH="1">
              <a:off x="1632901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28"/>
            <p:cNvSpPr/>
            <p:nvPr/>
          </p:nvSpPr>
          <p:spPr>
            <a:xfrm rot="10800000" flipH="1">
              <a:off x="2100283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28"/>
            <p:cNvSpPr/>
            <p:nvPr/>
          </p:nvSpPr>
          <p:spPr>
            <a:xfrm rot="10800000" flipH="1">
              <a:off x="2567664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28"/>
            <p:cNvSpPr/>
            <p:nvPr/>
          </p:nvSpPr>
          <p:spPr>
            <a:xfrm rot="10800000" flipH="1">
              <a:off x="114255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28"/>
            <p:cNvSpPr/>
            <p:nvPr/>
          </p:nvSpPr>
          <p:spPr>
            <a:xfrm rot="10800000" flipH="1">
              <a:off x="581636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28"/>
            <p:cNvSpPr/>
            <p:nvPr/>
          </p:nvSpPr>
          <p:spPr>
            <a:xfrm rot="10800000" flipH="1">
              <a:off x="1049017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28"/>
            <p:cNvSpPr/>
            <p:nvPr/>
          </p:nvSpPr>
          <p:spPr>
            <a:xfrm rot="10800000" flipH="1">
              <a:off x="1516399" y="162717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28"/>
            <p:cNvSpPr/>
            <p:nvPr/>
          </p:nvSpPr>
          <p:spPr>
            <a:xfrm rot="10800000" flipH="1">
              <a:off x="1984970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28"/>
            <p:cNvSpPr/>
            <p:nvPr/>
          </p:nvSpPr>
          <p:spPr>
            <a:xfrm rot="10800000" flipH="1">
              <a:off x="2452352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28"/>
            <p:cNvSpPr/>
            <p:nvPr/>
          </p:nvSpPr>
          <p:spPr>
            <a:xfrm rot="10800000" flipH="1">
              <a:off x="348540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28"/>
            <p:cNvSpPr/>
            <p:nvPr/>
          </p:nvSpPr>
          <p:spPr>
            <a:xfrm rot="10800000" flipH="1">
              <a:off x="815922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28"/>
            <p:cNvSpPr/>
            <p:nvPr/>
          </p:nvSpPr>
          <p:spPr>
            <a:xfrm rot="10800000" flipH="1">
              <a:off x="1283303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28"/>
            <p:cNvSpPr/>
            <p:nvPr/>
          </p:nvSpPr>
          <p:spPr>
            <a:xfrm rot="10800000" flipH="1">
              <a:off x="1750685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28"/>
            <p:cNvSpPr/>
            <p:nvPr/>
          </p:nvSpPr>
          <p:spPr>
            <a:xfrm rot="10800000" flipH="1">
              <a:off x="2218066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28"/>
            <p:cNvSpPr/>
            <p:nvPr/>
          </p:nvSpPr>
          <p:spPr>
            <a:xfrm rot="10800000" flipH="1">
              <a:off x="114255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28"/>
            <p:cNvSpPr/>
            <p:nvPr/>
          </p:nvSpPr>
          <p:spPr>
            <a:xfrm rot="10800000" flipH="1">
              <a:off x="581636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28"/>
            <p:cNvSpPr/>
            <p:nvPr/>
          </p:nvSpPr>
          <p:spPr>
            <a:xfrm rot="10800000" flipH="1">
              <a:off x="1049017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28"/>
            <p:cNvSpPr/>
            <p:nvPr/>
          </p:nvSpPr>
          <p:spPr>
            <a:xfrm rot="10800000" flipH="1">
              <a:off x="1516399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28"/>
            <p:cNvSpPr/>
            <p:nvPr/>
          </p:nvSpPr>
          <p:spPr>
            <a:xfrm rot="10800000" flipH="1">
              <a:off x="1984970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28"/>
            <p:cNvSpPr/>
            <p:nvPr/>
          </p:nvSpPr>
          <p:spPr>
            <a:xfrm rot="10800000" flipH="1">
              <a:off x="2452352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28"/>
            <p:cNvSpPr/>
            <p:nvPr/>
          </p:nvSpPr>
          <p:spPr>
            <a:xfrm rot="10800000" flipH="1">
              <a:off x="348540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28"/>
            <p:cNvSpPr/>
            <p:nvPr/>
          </p:nvSpPr>
          <p:spPr>
            <a:xfrm rot="10800000" flipH="1">
              <a:off x="815922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28"/>
            <p:cNvSpPr/>
            <p:nvPr/>
          </p:nvSpPr>
          <p:spPr>
            <a:xfrm rot="10800000" flipH="1">
              <a:off x="1283303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28"/>
            <p:cNvSpPr/>
            <p:nvPr/>
          </p:nvSpPr>
          <p:spPr>
            <a:xfrm rot="10800000" flipH="1">
              <a:off x="1750685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28"/>
            <p:cNvSpPr/>
            <p:nvPr/>
          </p:nvSpPr>
          <p:spPr>
            <a:xfrm rot="10800000" flipH="1">
              <a:off x="2218066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28"/>
            <p:cNvSpPr/>
            <p:nvPr/>
          </p:nvSpPr>
          <p:spPr>
            <a:xfrm rot="10800000" flipH="1">
              <a:off x="-3483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28"/>
            <p:cNvSpPr/>
            <p:nvPr/>
          </p:nvSpPr>
          <p:spPr>
            <a:xfrm rot="10800000" flipH="1">
              <a:off x="465088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28"/>
            <p:cNvSpPr/>
            <p:nvPr/>
          </p:nvSpPr>
          <p:spPr>
            <a:xfrm rot="10800000" flipH="1">
              <a:off x="932470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28"/>
            <p:cNvSpPr/>
            <p:nvPr/>
          </p:nvSpPr>
          <p:spPr>
            <a:xfrm rot="10800000" flipH="1">
              <a:off x="1399851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28"/>
            <p:cNvSpPr/>
            <p:nvPr/>
          </p:nvSpPr>
          <p:spPr>
            <a:xfrm rot="10800000" flipH="1">
              <a:off x="1867232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28"/>
            <p:cNvSpPr/>
            <p:nvPr/>
          </p:nvSpPr>
          <p:spPr>
            <a:xfrm rot="10800000" flipH="1">
              <a:off x="2334614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28"/>
            <p:cNvSpPr/>
            <p:nvPr/>
          </p:nvSpPr>
          <p:spPr>
            <a:xfrm rot="10800000" flipH="1">
              <a:off x="230802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28"/>
            <p:cNvSpPr/>
            <p:nvPr/>
          </p:nvSpPr>
          <p:spPr>
            <a:xfrm rot="10800000" flipH="1">
              <a:off x="698184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28"/>
            <p:cNvSpPr/>
            <p:nvPr/>
          </p:nvSpPr>
          <p:spPr>
            <a:xfrm rot="10800000" flipH="1">
              <a:off x="1165565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28"/>
            <p:cNvSpPr/>
            <p:nvPr/>
          </p:nvSpPr>
          <p:spPr>
            <a:xfrm rot="10800000" flipH="1">
              <a:off x="1632901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28"/>
            <p:cNvSpPr/>
            <p:nvPr/>
          </p:nvSpPr>
          <p:spPr>
            <a:xfrm rot="10800000" flipH="1">
              <a:off x="2100283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28"/>
            <p:cNvSpPr/>
            <p:nvPr/>
          </p:nvSpPr>
          <p:spPr>
            <a:xfrm rot="10800000" flipH="1">
              <a:off x="2567664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28"/>
            <p:cNvSpPr/>
            <p:nvPr/>
          </p:nvSpPr>
          <p:spPr>
            <a:xfrm rot="10800000" flipH="1">
              <a:off x="114255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28"/>
            <p:cNvSpPr/>
            <p:nvPr/>
          </p:nvSpPr>
          <p:spPr>
            <a:xfrm rot="10800000" flipH="1">
              <a:off x="581636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28"/>
            <p:cNvSpPr/>
            <p:nvPr/>
          </p:nvSpPr>
          <p:spPr>
            <a:xfrm rot="10800000" flipH="1">
              <a:off x="1049017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28"/>
            <p:cNvSpPr/>
            <p:nvPr/>
          </p:nvSpPr>
          <p:spPr>
            <a:xfrm rot="10800000" flipH="1">
              <a:off x="1516399" y="250316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28"/>
            <p:cNvSpPr/>
            <p:nvPr/>
          </p:nvSpPr>
          <p:spPr>
            <a:xfrm rot="10800000" flipH="1">
              <a:off x="1984970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28"/>
            <p:cNvSpPr/>
            <p:nvPr/>
          </p:nvSpPr>
          <p:spPr>
            <a:xfrm rot="10800000" flipH="1">
              <a:off x="2452352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28"/>
            <p:cNvSpPr/>
            <p:nvPr/>
          </p:nvSpPr>
          <p:spPr>
            <a:xfrm rot="10800000" flipH="1">
              <a:off x="348540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28"/>
            <p:cNvSpPr/>
            <p:nvPr/>
          </p:nvSpPr>
          <p:spPr>
            <a:xfrm rot="10800000" flipH="1">
              <a:off x="815922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28"/>
            <p:cNvSpPr/>
            <p:nvPr/>
          </p:nvSpPr>
          <p:spPr>
            <a:xfrm rot="10800000" flipH="1">
              <a:off x="1283303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28"/>
            <p:cNvSpPr/>
            <p:nvPr/>
          </p:nvSpPr>
          <p:spPr>
            <a:xfrm rot="10800000" flipH="1">
              <a:off x="1750685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28"/>
            <p:cNvSpPr/>
            <p:nvPr/>
          </p:nvSpPr>
          <p:spPr>
            <a:xfrm rot="10800000" flipH="1">
              <a:off x="2218066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28"/>
            <p:cNvSpPr/>
            <p:nvPr/>
          </p:nvSpPr>
          <p:spPr>
            <a:xfrm rot="10800000" flipH="1">
              <a:off x="114255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28"/>
            <p:cNvSpPr/>
            <p:nvPr/>
          </p:nvSpPr>
          <p:spPr>
            <a:xfrm rot="10800000" flipH="1">
              <a:off x="581636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28"/>
            <p:cNvSpPr/>
            <p:nvPr/>
          </p:nvSpPr>
          <p:spPr>
            <a:xfrm rot="10800000" flipH="1">
              <a:off x="1049017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28"/>
            <p:cNvSpPr/>
            <p:nvPr/>
          </p:nvSpPr>
          <p:spPr>
            <a:xfrm rot="10800000" flipH="1">
              <a:off x="1516399" y="221077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28"/>
            <p:cNvSpPr/>
            <p:nvPr/>
          </p:nvSpPr>
          <p:spPr>
            <a:xfrm rot="10800000" flipH="1">
              <a:off x="1984970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28"/>
            <p:cNvSpPr/>
            <p:nvPr/>
          </p:nvSpPr>
          <p:spPr>
            <a:xfrm rot="10800000" flipH="1">
              <a:off x="2452352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28"/>
            <p:cNvSpPr/>
            <p:nvPr/>
          </p:nvSpPr>
          <p:spPr>
            <a:xfrm rot="10800000" flipH="1">
              <a:off x="348540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28"/>
            <p:cNvSpPr/>
            <p:nvPr/>
          </p:nvSpPr>
          <p:spPr>
            <a:xfrm rot="10800000" flipH="1">
              <a:off x="815922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28"/>
            <p:cNvSpPr/>
            <p:nvPr/>
          </p:nvSpPr>
          <p:spPr>
            <a:xfrm rot="10800000" flipH="1">
              <a:off x="1283303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28"/>
            <p:cNvSpPr/>
            <p:nvPr/>
          </p:nvSpPr>
          <p:spPr>
            <a:xfrm rot="10800000" flipH="1">
              <a:off x="1750685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28"/>
            <p:cNvSpPr/>
            <p:nvPr/>
          </p:nvSpPr>
          <p:spPr>
            <a:xfrm rot="10800000" flipH="1">
              <a:off x="2218066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28"/>
            <p:cNvSpPr/>
            <p:nvPr/>
          </p:nvSpPr>
          <p:spPr>
            <a:xfrm rot="10800000" flipH="1">
              <a:off x="-3483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28"/>
            <p:cNvSpPr/>
            <p:nvPr/>
          </p:nvSpPr>
          <p:spPr>
            <a:xfrm rot="10800000" flipH="1">
              <a:off x="465088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28"/>
            <p:cNvSpPr/>
            <p:nvPr/>
          </p:nvSpPr>
          <p:spPr>
            <a:xfrm rot="10800000" flipH="1">
              <a:off x="932470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28"/>
            <p:cNvSpPr/>
            <p:nvPr/>
          </p:nvSpPr>
          <p:spPr>
            <a:xfrm rot="10800000" flipH="1">
              <a:off x="1399851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28"/>
            <p:cNvSpPr/>
            <p:nvPr/>
          </p:nvSpPr>
          <p:spPr>
            <a:xfrm rot="10800000" flipH="1">
              <a:off x="1867232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28"/>
            <p:cNvSpPr/>
            <p:nvPr/>
          </p:nvSpPr>
          <p:spPr>
            <a:xfrm rot="10800000" flipH="1">
              <a:off x="2334614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28"/>
            <p:cNvSpPr/>
            <p:nvPr/>
          </p:nvSpPr>
          <p:spPr>
            <a:xfrm rot="10800000" flipH="1">
              <a:off x="230802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28"/>
            <p:cNvSpPr/>
            <p:nvPr/>
          </p:nvSpPr>
          <p:spPr>
            <a:xfrm rot="10800000" flipH="1">
              <a:off x="698184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28"/>
            <p:cNvSpPr/>
            <p:nvPr/>
          </p:nvSpPr>
          <p:spPr>
            <a:xfrm rot="10800000" flipH="1">
              <a:off x="1165565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28"/>
            <p:cNvSpPr/>
            <p:nvPr/>
          </p:nvSpPr>
          <p:spPr>
            <a:xfrm rot="10800000" flipH="1">
              <a:off x="1632901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28"/>
            <p:cNvSpPr/>
            <p:nvPr/>
          </p:nvSpPr>
          <p:spPr>
            <a:xfrm rot="10800000" flipH="1">
              <a:off x="2100283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28"/>
            <p:cNvSpPr/>
            <p:nvPr/>
          </p:nvSpPr>
          <p:spPr>
            <a:xfrm rot="10800000" flipH="1">
              <a:off x="2567664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28"/>
            <p:cNvSpPr/>
            <p:nvPr/>
          </p:nvSpPr>
          <p:spPr>
            <a:xfrm rot="10800000" flipH="1">
              <a:off x="114255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28"/>
            <p:cNvSpPr/>
            <p:nvPr/>
          </p:nvSpPr>
          <p:spPr>
            <a:xfrm rot="10800000" flipH="1">
              <a:off x="581636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28"/>
            <p:cNvSpPr/>
            <p:nvPr/>
          </p:nvSpPr>
          <p:spPr>
            <a:xfrm rot="10800000" flipH="1">
              <a:off x="1049017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28"/>
            <p:cNvSpPr/>
            <p:nvPr/>
          </p:nvSpPr>
          <p:spPr>
            <a:xfrm rot="10800000" flipH="1">
              <a:off x="1516399" y="337916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28"/>
            <p:cNvSpPr/>
            <p:nvPr/>
          </p:nvSpPr>
          <p:spPr>
            <a:xfrm rot="10800000" flipH="1">
              <a:off x="348540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28"/>
            <p:cNvSpPr/>
            <p:nvPr/>
          </p:nvSpPr>
          <p:spPr>
            <a:xfrm rot="10800000" flipH="1">
              <a:off x="815922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28"/>
            <p:cNvSpPr/>
            <p:nvPr/>
          </p:nvSpPr>
          <p:spPr>
            <a:xfrm rot="10800000" flipH="1">
              <a:off x="1283303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28"/>
            <p:cNvSpPr/>
            <p:nvPr/>
          </p:nvSpPr>
          <p:spPr>
            <a:xfrm rot="10800000" flipH="1">
              <a:off x="1750685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28"/>
            <p:cNvSpPr/>
            <p:nvPr/>
          </p:nvSpPr>
          <p:spPr>
            <a:xfrm rot="10800000" flipH="1">
              <a:off x="114255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28"/>
            <p:cNvSpPr/>
            <p:nvPr/>
          </p:nvSpPr>
          <p:spPr>
            <a:xfrm rot="10800000" flipH="1">
              <a:off x="581636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28"/>
            <p:cNvSpPr/>
            <p:nvPr/>
          </p:nvSpPr>
          <p:spPr>
            <a:xfrm rot="10800000" flipH="1">
              <a:off x="1049017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28"/>
            <p:cNvSpPr/>
            <p:nvPr/>
          </p:nvSpPr>
          <p:spPr>
            <a:xfrm rot="10800000" flipH="1">
              <a:off x="1516399" y="30867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28"/>
            <p:cNvSpPr/>
            <p:nvPr/>
          </p:nvSpPr>
          <p:spPr>
            <a:xfrm rot="10800000" flipH="1">
              <a:off x="1984970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28"/>
            <p:cNvSpPr/>
            <p:nvPr/>
          </p:nvSpPr>
          <p:spPr>
            <a:xfrm rot="10800000" flipH="1">
              <a:off x="2452352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28"/>
            <p:cNvSpPr/>
            <p:nvPr/>
          </p:nvSpPr>
          <p:spPr>
            <a:xfrm rot="10800000" flipH="1">
              <a:off x="348540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28"/>
            <p:cNvSpPr/>
            <p:nvPr/>
          </p:nvSpPr>
          <p:spPr>
            <a:xfrm rot="10800000" flipH="1">
              <a:off x="815922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28"/>
            <p:cNvSpPr/>
            <p:nvPr/>
          </p:nvSpPr>
          <p:spPr>
            <a:xfrm rot="10800000" flipH="1">
              <a:off x="1283303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28"/>
            <p:cNvSpPr/>
            <p:nvPr/>
          </p:nvSpPr>
          <p:spPr>
            <a:xfrm rot="10800000" flipH="1">
              <a:off x="1750685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28"/>
            <p:cNvSpPr/>
            <p:nvPr/>
          </p:nvSpPr>
          <p:spPr>
            <a:xfrm rot="10800000" flipH="1">
              <a:off x="2218066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28"/>
            <p:cNvSpPr/>
            <p:nvPr/>
          </p:nvSpPr>
          <p:spPr>
            <a:xfrm rot="10800000" flipH="1">
              <a:off x="-3483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28"/>
            <p:cNvSpPr/>
            <p:nvPr/>
          </p:nvSpPr>
          <p:spPr>
            <a:xfrm rot="10800000" flipH="1">
              <a:off x="465088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28"/>
            <p:cNvSpPr/>
            <p:nvPr/>
          </p:nvSpPr>
          <p:spPr>
            <a:xfrm rot="10800000" flipH="1">
              <a:off x="932470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28"/>
            <p:cNvSpPr/>
            <p:nvPr/>
          </p:nvSpPr>
          <p:spPr>
            <a:xfrm rot="10800000" flipH="1">
              <a:off x="1399851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28"/>
            <p:cNvSpPr/>
            <p:nvPr/>
          </p:nvSpPr>
          <p:spPr>
            <a:xfrm rot="10800000" flipH="1">
              <a:off x="1867232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28"/>
            <p:cNvSpPr/>
            <p:nvPr/>
          </p:nvSpPr>
          <p:spPr>
            <a:xfrm rot="10800000" flipH="1">
              <a:off x="2334614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28"/>
            <p:cNvSpPr/>
            <p:nvPr/>
          </p:nvSpPr>
          <p:spPr>
            <a:xfrm rot="10800000" flipH="1">
              <a:off x="230802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28"/>
            <p:cNvSpPr/>
            <p:nvPr/>
          </p:nvSpPr>
          <p:spPr>
            <a:xfrm rot="10800000" flipH="1">
              <a:off x="698184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28"/>
            <p:cNvSpPr/>
            <p:nvPr/>
          </p:nvSpPr>
          <p:spPr>
            <a:xfrm rot="10800000" flipH="1">
              <a:off x="1165565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28"/>
            <p:cNvSpPr/>
            <p:nvPr/>
          </p:nvSpPr>
          <p:spPr>
            <a:xfrm rot="10800000" flipH="1">
              <a:off x="1632901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28"/>
            <p:cNvSpPr/>
            <p:nvPr/>
          </p:nvSpPr>
          <p:spPr>
            <a:xfrm rot="10800000" flipH="1">
              <a:off x="2100283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28"/>
            <p:cNvSpPr/>
            <p:nvPr/>
          </p:nvSpPr>
          <p:spPr>
            <a:xfrm rot="10800000" flipH="1">
              <a:off x="2567664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28"/>
            <p:cNvSpPr/>
            <p:nvPr/>
          </p:nvSpPr>
          <p:spPr>
            <a:xfrm rot="10800000" flipH="1">
              <a:off x="114255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28"/>
            <p:cNvSpPr/>
            <p:nvPr/>
          </p:nvSpPr>
          <p:spPr>
            <a:xfrm rot="10800000" flipH="1">
              <a:off x="581636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28"/>
            <p:cNvSpPr/>
            <p:nvPr/>
          </p:nvSpPr>
          <p:spPr>
            <a:xfrm rot="10800000" flipH="1">
              <a:off x="1049017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28"/>
            <p:cNvSpPr/>
            <p:nvPr/>
          </p:nvSpPr>
          <p:spPr>
            <a:xfrm rot="10800000" flipH="1">
              <a:off x="1516399" y="42551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28"/>
            <p:cNvSpPr/>
            <p:nvPr/>
          </p:nvSpPr>
          <p:spPr>
            <a:xfrm rot="10800000" flipH="1">
              <a:off x="1984970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28"/>
            <p:cNvSpPr/>
            <p:nvPr/>
          </p:nvSpPr>
          <p:spPr>
            <a:xfrm rot="10800000" flipH="1">
              <a:off x="2452352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28"/>
            <p:cNvSpPr/>
            <p:nvPr/>
          </p:nvSpPr>
          <p:spPr>
            <a:xfrm rot="10800000" flipH="1">
              <a:off x="348540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28"/>
            <p:cNvSpPr/>
            <p:nvPr/>
          </p:nvSpPr>
          <p:spPr>
            <a:xfrm rot="10800000" flipH="1">
              <a:off x="815922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28"/>
            <p:cNvSpPr/>
            <p:nvPr/>
          </p:nvSpPr>
          <p:spPr>
            <a:xfrm rot="10800000" flipH="1">
              <a:off x="1283303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28"/>
            <p:cNvSpPr/>
            <p:nvPr/>
          </p:nvSpPr>
          <p:spPr>
            <a:xfrm rot="10800000" flipH="1">
              <a:off x="1750685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28"/>
            <p:cNvSpPr/>
            <p:nvPr/>
          </p:nvSpPr>
          <p:spPr>
            <a:xfrm rot="10800000" flipH="1">
              <a:off x="2218066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28"/>
            <p:cNvSpPr/>
            <p:nvPr/>
          </p:nvSpPr>
          <p:spPr>
            <a:xfrm rot="10800000" flipH="1">
              <a:off x="114255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28"/>
            <p:cNvSpPr/>
            <p:nvPr/>
          </p:nvSpPr>
          <p:spPr>
            <a:xfrm rot="10800000" flipH="1">
              <a:off x="581636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28"/>
            <p:cNvSpPr/>
            <p:nvPr/>
          </p:nvSpPr>
          <p:spPr>
            <a:xfrm rot="10800000" flipH="1">
              <a:off x="1049017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28"/>
            <p:cNvSpPr/>
            <p:nvPr/>
          </p:nvSpPr>
          <p:spPr>
            <a:xfrm rot="10800000" flipH="1">
              <a:off x="1516399" y="39627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28"/>
            <p:cNvSpPr/>
            <p:nvPr/>
          </p:nvSpPr>
          <p:spPr>
            <a:xfrm rot="10800000" flipH="1">
              <a:off x="1984970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28"/>
            <p:cNvSpPr/>
            <p:nvPr/>
          </p:nvSpPr>
          <p:spPr>
            <a:xfrm rot="10800000" flipH="1">
              <a:off x="2452352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28"/>
            <p:cNvSpPr/>
            <p:nvPr/>
          </p:nvSpPr>
          <p:spPr>
            <a:xfrm rot="10800000" flipH="1">
              <a:off x="348540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28"/>
            <p:cNvSpPr/>
            <p:nvPr/>
          </p:nvSpPr>
          <p:spPr>
            <a:xfrm rot="10800000" flipH="1">
              <a:off x="815922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28"/>
            <p:cNvSpPr/>
            <p:nvPr/>
          </p:nvSpPr>
          <p:spPr>
            <a:xfrm rot="10800000" flipH="1">
              <a:off x="1283303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28"/>
            <p:cNvSpPr/>
            <p:nvPr/>
          </p:nvSpPr>
          <p:spPr>
            <a:xfrm rot="10800000" flipH="1">
              <a:off x="1750685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28"/>
            <p:cNvSpPr/>
            <p:nvPr/>
          </p:nvSpPr>
          <p:spPr>
            <a:xfrm rot="10800000" flipH="1">
              <a:off x="2218066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28"/>
            <p:cNvSpPr/>
            <p:nvPr/>
          </p:nvSpPr>
          <p:spPr>
            <a:xfrm rot="10800000" flipH="1">
              <a:off x="-3483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28"/>
            <p:cNvSpPr/>
            <p:nvPr/>
          </p:nvSpPr>
          <p:spPr>
            <a:xfrm rot="10800000" flipH="1">
              <a:off x="465088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28"/>
            <p:cNvSpPr/>
            <p:nvPr/>
          </p:nvSpPr>
          <p:spPr>
            <a:xfrm rot="10800000" flipH="1">
              <a:off x="932470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28"/>
            <p:cNvSpPr/>
            <p:nvPr/>
          </p:nvSpPr>
          <p:spPr>
            <a:xfrm rot="10800000" flipH="1">
              <a:off x="1399851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28"/>
            <p:cNvSpPr/>
            <p:nvPr/>
          </p:nvSpPr>
          <p:spPr>
            <a:xfrm rot="10800000" flipH="1">
              <a:off x="1867232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28"/>
            <p:cNvSpPr/>
            <p:nvPr/>
          </p:nvSpPr>
          <p:spPr>
            <a:xfrm rot="10800000" flipH="1">
              <a:off x="230802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28"/>
            <p:cNvSpPr/>
            <p:nvPr/>
          </p:nvSpPr>
          <p:spPr>
            <a:xfrm rot="10800000" flipH="1">
              <a:off x="698184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28"/>
            <p:cNvSpPr/>
            <p:nvPr/>
          </p:nvSpPr>
          <p:spPr>
            <a:xfrm rot="10800000" flipH="1">
              <a:off x="1165565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28"/>
            <p:cNvSpPr/>
            <p:nvPr/>
          </p:nvSpPr>
          <p:spPr>
            <a:xfrm rot="10800000" flipH="1">
              <a:off x="1632901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28"/>
            <p:cNvSpPr/>
            <p:nvPr/>
          </p:nvSpPr>
          <p:spPr>
            <a:xfrm rot="10800000" flipH="1">
              <a:off x="114255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28"/>
            <p:cNvSpPr/>
            <p:nvPr/>
          </p:nvSpPr>
          <p:spPr>
            <a:xfrm rot="10800000" flipH="1">
              <a:off x="581636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28"/>
            <p:cNvSpPr/>
            <p:nvPr/>
          </p:nvSpPr>
          <p:spPr>
            <a:xfrm rot="10800000" flipH="1">
              <a:off x="1049017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28"/>
            <p:cNvSpPr/>
            <p:nvPr/>
          </p:nvSpPr>
          <p:spPr>
            <a:xfrm rot="10800000" flipH="1">
              <a:off x="1516399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28"/>
            <p:cNvSpPr/>
            <p:nvPr/>
          </p:nvSpPr>
          <p:spPr>
            <a:xfrm rot="10800000" flipH="1">
              <a:off x="1984970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28"/>
            <p:cNvSpPr/>
            <p:nvPr/>
          </p:nvSpPr>
          <p:spPr>
            <a:xfrm rot="10800000" flipH="1">
              <a:off x="2452352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28"/>
            <p:cNvSpPr/>
            <p:nvPr/>
          </p:nvSpPr>
          <p:spPr>
            <a:xfrm rot="10800000" flipH="1">
              <a:off x="2919733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28"/>
            <p:cNvSpPr/>
            <p:nvPr/>
          </p:nvSpPr>
          <p:spPr>
            <a:xfrm rot="10800000" flipH="1">
              <a:off x="348540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28"/>
            <p:cNvSpPr/>
            <p:nvPr/>
          </p:nvSpPr>
          <p:spPr>
            <a:xfrm rot="10800000" flipH="1">
              <a:off x="815922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28"/>
            <p:cNvSpPr/>
            <p:nvPr/>
          </p:nvSpPr>
          <p:spPr>
            <a:xfrm rot="10800000" flipH="1">
              <a:off x="1283303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28"/>
            <p:cNvSpPr/>
            <p:nvPr/>
          </p:nvSpPr>
          <p:spPr>
            <a:xfrm rot="10800000" flipH="1">
              <a:off x="1750685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28"/>
            <p:cNvSpPr/>
            <p:nvPr/>
          </p:nvSpPr>
          <p:spPr>
            <a:xfrm rot="10800000" flipH="1">
              <a:off x="2218066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28"/>
            <p:cNvSpPr/>
            <p:nvPr/>
          </p:nvSpPr>
          <p:spPr>
            <a:xfrm rot="10800000" flipH="1">
              <a:off x="2685447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28"/>
            <p:cNvSpPr/>
            <p:nvPr/>
          </p:nvSpPr>
          <p:spPr>
            <a:xfrm rot="10800000" flipH="1">
              <a:off x="114255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28"/>
            <p:cNvSpPr/>
            <p:nvPr/>
          </p:nvSpPr>
          <p:spPr>
            <a:xfrm rot="10800000" flipH="1">
              <a:off x="581636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28"/>
            <p:cNvSpPr/>
            <p:nvPr/>
          </p:nvSpPr>
          <p:spPr>
            <a:xfrm rot="10800000" flipH="1">
              <a:off x="1049017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28"/>
            <p:cNvSpPr/>
            <p:nvPr/>
          </p:nvSpPr>
          <p:spPr>
            <a:xfrm rot="10800000" flipH="1">
              <a:off x="1516399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28"/>
            <p:cNvSpPr/>
            <p:nvPr/>
          </p:nvSpPr>
          <p:spPr>
            <a:xfrm rot="10800000" flipH="1">
              <a:off x="1984970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28"/>
            <p:cNvSpPr/>
            <p:nvPr/>
          </p:nvSpPr>
          <p:spPr>
            <a:xfrm rot="10800000" flipH="1">
              <a:off x="2452352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28"/>
            <p:cNvSpPr/>
            <p:nvPr/>
          </p:nvSpPr>
          <p:spPr>
            <a:xfrm rot="10800000" flipH="1">
              <a:off x="2919733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28"/>
            <p:cNvSpPr/>
            <p:nvPr/>
          </p:nvSpPr>
          <p:spPr>
            <a:xfrm rot="10800000" flipH="1">
              <a:off x="348540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28"/>
            <p:cNvSpPr/>
            <p:nvPr/>
          </p:nvSpPr>
          <p:spPr>
            <a:xfrm rot="10800000" flipH="1">
              <a:off x="815922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28"/>
            <p:cNvSpPr/>
            <p:nvPr/>
          </p:nvSpPr>
          <p:spPr>
            <a:xfrm rot="10800000" flipH="1">
              <a:off x="1283303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28"/>
            <p:cNvSpPr/>
            <p:nvPr/>
          </p:nvSpPr>
          <p:spPr>
            <a:xfrm rot="10800000" flipH="1">
              <a:off x="1750685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28"/>
            <p:cNvSpPr/>
            <p:nvPr/>
          </p:nvSpPr>
          <p:spPr>
            <a:xfrm rot="10800000" flipH="1">
              <a:off x="2218066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28"/>
            <p:cNvSpPr/>
            <p:nvPr/>
          </p:nvSpPr>
          <p:spPr>
            <a:xfrm rot="10800000" flipH="1">
              <a:off x="2685447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5" name="Google Shape;5265;p28"/>
          <p:cNvGrpSpPr/>
          <p:nvPr/>
        </p:nvGrpSpPr>
        <p:grpSpPr>
          <a:xfrm>
            <a:off x="-529139" y="21377"/>
            <a:ext cx="3059215" cy="5100745"/>
            <a:chOff x="-3483" y="167576"/>
            <a:chExt cx="3059215" cy="5100745"/>
          </a:xfrm>
        </p:grpSpPr>
        <p:sp>
          <p:nvSpPr>
            <p:cNvPr id="5266" name="Google Shape;5266;p28"/>
            <p:cNvSpPr/>
            <p:nvPr/>
          </p:nvSpPr>
          <p:spPr>
            <a:xfrm rot="10800000" flipH="1">
              <a:off x="-3483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28"/>
            <p:cNvSpPr/>
            <p:nvPr/>
          </p:nvSpPr>
          <p:spPr>
            <a:xfrm rot="10800000" flipH="1">
              <a:off x="465088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28"/>
            <p:cNvSpPr/>
            <p:nvPr/>
          </p:nvSpPr>
          <p:spPr>
            <a:xfrm rot="10800000" flipH="1">
              <a:off x="932470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28"/>
            <p:cNvSpPr/>
            <p:nvPr/>
          </p:nvSpPr>
          <p:spPr>
            <a:xfrm rot="10800000" flipH="1">
              <a:off x="1399851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28"/>
            <p:cNvSpPr/>
            <p:nvPr/>
          </p:nvSpPr>
          <p:spPr>
            <a:xfrm rot="10800000" flipH="1">
              <a:off x="1867232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28"/>
            <p:cNvSpPr/>
            <p:nvPr/>
          </p:nvSpPr>
          <p:spPr>
            <a:xfrm rot="10800000" flipH="1">
              <a:off x="2334614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28"/>
            <p:cNvSpPr/>
            <p:nvPr/>
          </p:nvSpPr>
          <p:spPr>
            <a:xfrm rot="10800000" flipH="1">
              <a:off x="2801950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28"/>
            <p:cNvSpPr/>
            <p:nvPr/>
          </p:nvSpPr>
          <p:spPr>
            <a:xfrm rot="10800000" flipH="1">
              <a:off x="230802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28"/>
            <p:cNvSpPr/>
            <p:nvPr/>
          </p:nvSpPr>
          <p:spPr>
            <a:xfrm rot="10800000" flipH="1">
              <a:off x="698184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28"/>
            <p:cNvSpPr/>
            <p:nvPr/>
          </p:nvSpPr>
          <p:spPr>
            <a:xfrm rot="10800000" flipH="1">
              <a:off x="1165565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28"/>
            <p:cNvSpPr/>
            <p:nvPr/>
          </p:nvSpPr>
          <p:spPr>
            <a:xfrm rot="10800000" flipH="1">
              <a:off x="1632901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28"/>
            <p:cNvSpPr/>
            <p:nvPr/>
          </p:nvSpPr>
          <p:spPr>
            <a:xfrm rot="10800000" flipH="1">
              <a:off x="2100283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28"/>
            <p:cNvSpPr/>
            <p:nvPr/>
          </p:nvSpPr>
          <p:spPr>
            <a:xfrm rot="10800000" flipH="1">
              <a:off x="2567664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28"/>
            <p:cNvSpPr/>
            <p:nvPr/>
          </p:nvSpPr>
          <p:spPr>
            <a:xfrm rot="10800000" flipH="1">
              <a:off x="114255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28"/>
            <p:cNvSpPr/>
            <p:nvPr/>
          </p:nvSpPr>
          <p:spPr>
            <a:xfrm rot="10800000" flipH="1">
              <a:off x="581636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28"/>
            <p:cNvSpPr/>
            <p:nvPr/>
          </p:nvSpPr>
          <p:spPr>
            <a:xfrm rot="10800000" flipH="1">
              <a:off x="1049017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28"/>
            <p:cNvSpPr/>
            <p:nvPr/>
          </p:nvSpPr>
          <p:spPr>
            <a:xfrm rot="10800000" flipH="1">
              <a:off x="1516399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28"/>
            <p:cNvSpPr/>
            <p:nvPr/>
          </p:nvSpPr>
          <p:spPr>
            <a:xfrm rot="10800000" flipH="1">
              <a:off x="1984970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28"/>
            <p:cNvSpPr/>
            <p:nvPr/>
          </p:nvSpPr>
          <p:spPr>
            <a:xfrm rot="10800000" flipH="1">
              <a:off x="2452352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28"/>
            <p:cNvSpPr/>
            <p:nvPr/>
          </p:nvSpPr>
          <p:spPr>
            <a:xfrm rot="10800000" flipH="1">
              <a:off x="348540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28"/>
            <p:cNvSpPr/>
            <p:nvPr/>
          </p:nvSpPr>
          <p:spPr>
            <a:xfrm rot="10800000" flipH="1">
              <a:off x="815922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28"/>
            <p:cNvSpPr/>
            <p:nvPr/>
          </p:nvSpPr>
          <p:spPr>
            <a:xfrm rot="10800000" flipH="1">
              <a:off x="1283303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28"/>
            <p:cNvSpPr/>
            <p:nvPr/>
          </p:nvSpPr>
          <p:spPr>
            <a:xfrm rot="10800000" flipH="1">
              <a:off x="1750685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28"/>
            <p:cNvSpPr/>
            <p:nvPr/>
          </p:nvSpPr>
          <p:spPr>
            <a:xfrm rot="10800000" flipH="1">
              <a:off x="2218066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28"/>
            <p:cNvSpPr/>
            <p:nvPr/>
          </p:nvSpPr>
          <p:spPr>
            <a:xfrm rot="10800000" flipH="1">
              <a:off x="2685447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28"/>
            <p:cNvSpPr/>
            <p:nvPr/>
          </p:nvSpPr>
          <p:spPr>
            <a:xfrm rot="10800000" flipH="1">
              <a:off x="114255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28"/>
            <p:cNvSpPr/>
            <p:nvPr/>
          </p:nvSpPr>
          <p:spPr>
            <a:xfrm rot="10800000" flipH="1">
              <a:off x="581636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28"/>
            <p:cNvSpPr/>
            <p:nvPr/>
          </p:nvSpPr>
          <p:spPr>
            <a:xfrm rot="10800000" flipH="1">
              <a:off x="1049017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28"/>
            <p:cNvSpPr/>
            <p:nvPr/>
          </p:nvSpPr>
          <p:spPr>
            <a:xfrm rot="10800000" flipH="1">
              <a:off x="1516399" y="45878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28"/>
            <p:cNvSpPr/>
            <p:nvPr/>
          </p:nvSpPr>
          <p:spPr>
            <a:xfrm rot="10800000" flipH="1">
              <a:off x="348540" y="45878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28"/>
            <p:cNvSpPr/>
            <p:nvPr/>
          </p:nvSpPr>
          <p:spPr>
            <a:xfrm rot="10800000" flipH="1">
              <a:off x="815922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28"/>
            <p:cNvSpPr/>
            <p:nvPr/>
          </p:nvSpPr>
          <p:spPr>
            <a:xfrm rot="10800000" flipH="1">
              <a:off x="1283303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28"/>
            <p:cNvSpPr/>
            <p:nvPr/>
          </p:nvSpPr>
          <p:spPr>
            <a:xfrm rot="10800000" flipH="1">
              <a:off x="1750685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28"/>
            <p:cNvSpPr/>
            <p:nvPr/>
          </p:nvSpPr>
          <p:spPr>
            <a:xfrm rot="10800000" flipH="1">
              <a:off x="-3483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28"/>
            <p:cNvSpPr/>
            <p:nvPr/>
          </p:nvSpPr>
          <p:spPr>
            <a:xfrm rot="10800000" flipH="1">
              <a:off x="465088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28"/>
            <p:cNvSpPr/>
            <p:nvPr/>
          </p:nvSpPr>
          <p:spPr>
            <a:xfrm rot="10800000" flipH="1">
              <a:off x="932470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28"/>
            <p:cNvSpPr/>
            <p:nvPr/>
          </p:nvSpPr>
          <p:spPr>
            <a:xfrm rot="10800000" flipH="1">
              <a:off x="1399851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28"/>
            <p:cNvSpPr/>
            <p:nvPr/>
          </p:nvSpPr>
          <p:spPr>
            <a:xfrm rot="10800000" flipH="1">
              <a:off x="1867232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28"/>
            <p:cNvSpPr/>
            <p:nvPr/>
          </p:nvSpPr>
          <p:spPr>
            <a:xfrm rot="10800000" flipH="1">
              <a:off x="2334614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28"/>
            <p:cNvSpPr/>
            <p:nvPr/>
          </p:nvSpPr>
          <p:spPr>
            <a:xfrm rot="10800000" flipH="1">
              <a:off x="230802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28"/>
            <p:cNvSpPr/>
            <p:nvPr/>
          </p:nvSpPr>
          <p:spPr>
            <a:xfrm rot="10800000" flipH="1">
              <a:off x="698184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28"/>
            <p:cNvSpPr/>
            <p:nvPr/>
          </p:nvSpPr>
          <p:spPr>
            <a:xfrm rot="10800000" flipH="1">
              <a:off x="1165565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28"/>
            <p:cNvSpPr/>
            <p:nvPr/>
          </p:nvSpPr>
          <p:spPr>
            <a:xfrm rot="10800000" flipH="1">
              <a:off x="1632901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28"/>
            <p:cNvSpPr/>
            <p:nvPr/>
          </p:nvSpPr>
          <p:spPr>
            <a:xfrm rot="10800000" flipH="1">
              <a:off x="2100283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28"/>
            <p:cNvSpPr/>
            <p:nvPr/>
          </p:nvSpPr>
          <p:spPr>
            <a:xfrm rot="10800000" flipH="1">
              <a:off x="2567664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28"/>
            <p:cNvSpPr/>
            <p:nvPr/>
          </p:nvSpPr>
          <p:spPr>
            <a:xfrm rot="10800000" flipH="1">
              <a:off x="114255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28"/>
            <p:cNvSpPr/>
            <p:nvPr/>
          </p:nvSpPr>
          <p:spPr>
            <a:xfrm rot="10800000" flipH="1">
              <a:off x="581636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28"/>
            <p:cNvSpPr/>
            <p:nvPr/>
          </p:nvSpPr>
          <p:spPr>
            <a:xfrm rot="10800000" flipH="1">
              <a:off x="1049017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28"/>
            <p:cNvSpPr/>
            <p:nvPr/>
          </p:nvSpPr>
          <p:spPr>
            <a:xfrm rot="10800000" flipH="1">
              <a:off x="1516399" y="162717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28"/>
            <p:cNvSpPr/>
            <p:nvPr/>
          </p:nvSpPr>
          <p:spPr>
            <a:xfrm rot="10800000" flipH="1">
              <a:off x="1984970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28"/>
            <p:cNvSpPr/>
            <p:nvPr/>
          </p:nvSpPr>
          <p:spPr>
            <a:xfrm rot="10800000" flipH="1">
              <a:off x="2452352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28"/>
            <p:cNvSpPr/>
            <p:nvPr/>
          </p:nvSpPr>
          <p:spPr>
            <a:xfrm rot="10800000" flipH="1">
              <a:off x="348540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28"/>
            <p:cNvSpPr/>
            <p:nvPr/>
          </p:nvSpPr>
          <p:spPr>
            <a:xfrm rot="10800000" flipH="1">
              <a:off x="815922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28"/>
            <p:cNvSpPr/>
            <p:nvPr/>
          </p:nvSpPr>
          <p:spPr>
            <a:xfrm rot="10800000" flipH="1">
              <a:off x="1283303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28"/>
            <p:cNvSpPr/>
            <p:nvPr/>
          </p:nvSpPr>
          <p:spPr>
            <a:xfrm rot="10800000" flipH="1">
              <a:off x="1750685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28"/>
            <p:cNvSpPr/>
            <p:nvPr/>
          </p:nvSpPr>
          <p:spPr>
            <a:xfrm rot="10800000" flipH="1">
              <a:off x="2218066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28"/>
            <p:cNvSpPr/>
            <p:nvPr/>
          </p:nvSpPr>
          <p:spPr>
            <a:xfrm rot="10800000" flipH="1">
              <a:off x="114255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28"/>
            <p:cNvSpPr/>
            <p:nvPr/>
          </p:nvSpPr>
          <p:spPr>
            <a:xfrm rot="10800000" flipH="1">
              <a:off x="581636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28"/>
            <p:cNvSpPr/>
            <p:nvPr/>
          </p:nvSpPr>
          <p:spPr>
            <a:xfrm rot="10800000" flipH="1">
              <a:off x="1049017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28"/>
            <p:cNvSpPr/>
            <p:nvPr/>
          </p:nvSpPr>
          <p:spPr>
            <a:xfrm rot="10800000" flipH="1">
              <a:off x="1516399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28"/>
            <p:cNvSpPr/>
            <p:nvPr/>
          </p:nvSpPr>
          <p:spPr>
            <a:xfrm rot="10800000" flipH="1">
              <a:off x="1984970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28"/>
            <p:cNvSpPr/>
            <p:nvPr/>
          </p:nvSpPr>
          <p:spPr>
            <a:xfrm rot="10800000" flipH="1">
              <a:off x="2452352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28"/>
            <p:cNvSpPr/>
            <p:nvPr/>
          </p:nvSpPr>
          <p:spPr>
            <a:xfrm rot="10800000" flipH="1">
              <a:off x="348540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28"/>
            <p:cNvSpPr/>
            <p:nvPr/>
          </p:nvSpPr>
          <p:spPr>
            <a:xfrm rot="10800000" flipH="1">
              <a:off x="815922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28"/>
            <p:cNvSpPr/>
            <p:nvPr/>
          </p:nvSpPr>
          <p:spPr>
            <a:xfrm rot="10800000" flipH="1">
              <a:off x="1283303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28"/>
            <p:cNvSpPr/>
            <p:nvPr/>
          </p:nvSpPr>
          <p:spPr>
            <a:xfrm rot="10800000" flipH="1">
              <a:off x="1750685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28"/>
            <p:cNvSpPr/>
            <p:nvPr/>
          </p:nvSpPr>
          <p:spPr>
            <a:xfrm rot="10800000" flipH="1">
              <a:off x="2218066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28"/>
            <p:cNvSpPr/>
            <p:nvPr/>
          </p:nvSpPr>
          <p:spPr>
            <a:xfrm rot="10800000" flipH="1">
              <a:off x="-3483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28"/>
            <p:cNvSpPr/>
            <p:nvPr/>
          </p:nvSpPr>
          <p:spPr>
            <a:xfrm rot="10800000" flipH="1">
              <a:off x="465088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28"/>
            <p:cNvSpPr/>
            <p:nvPr/>
          </p:nvSpPr>
          <p:spPr>
            <a:xfrm rot="10800000" flipH="1">
              <a:off x="932470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28"/>
            <p:cNvSpPr/>
            <p:nvPr/>
          </p:nvSpPr>
          <p:spPr>
            <a:xfrm rot="10800000" flipH="1">
              <a:off x="1399851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28"/>
            <p:cNvSpPr/>
            <p:nvPr/>
          </p:nvSpPr>
          <p:spPr>
            <a:xfrm rot="10800000" flipH="1">
              <a:off x="1867232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28"/>
            <p:cNvSpPr/>
            <p:nvPr/>
          </p:nvSpPr>
          <p:spPr>
            <a:xfrm rot="10800000" flipH="1">
              <a:off x="2334614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28"/>
            <p:cNvSpPr/>
            <p:nvPr/>
          </p:nvSpPr>
          <p:spPr>
            <a:xfrm rot="10800000" flipH="1">
              <a:off x="230802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28"/>
            <p:cNvSpPr/>
            <p:nvPr/>
          </p:nvSpPr>
          <p:spPr>
            <a:xfrm rot="10800000" flipH="1">
              <a:off x="698184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28"/>
            <p:cNvSpPr/>
            <p:nvPr/>
          </p:nvSpPr>
          <p:spPr>
            <a:xfrm rot="10800000" flipH="1">
              <a:off x="1165565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28"/>
            <p:cNvSpPr/>
            <p:nvPr/>
          </p:nvSpPr>
          <p:spPr>
            <a:xfrm rot="10800000" flipH="1">
              <a:off x="1632901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28"/>
            <p:cNvSpPr/>
            <p:nvPr/>
          </p:nvSpPr>
          <p:spPr>
            <a:xfrm rot="10800000" flipH="1">
              <a:off x="2100283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28"/>
            <p:cNvSpPr/>
            <p:nvPr/>
          </p:nvSpPr>
          <p:spPr>
            <a:xfrm rot="10800000" flipH="1">
              <a:off x="2567664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28"/>
            <p:cNvSpPr/>
            <p:nvPr/>
          </p:nvSpPr>
          <p:spPr>
            <a:xfrm rot="10800000" flipH="1">
              <a:off x="114255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28"/>
            <p:cNvSpPr/>
            <p:nvPr/>
          </p:nvSpPr>
          <p:spPr>
            <a:xfrm rot="10800000" flipH="1">
              <a:off x="581636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28"/>
            <p:cNvSpPr/>
            <p:nvPr/>
          </p:nvSpPr>
          <p:spPr>
            <a:xfrm rot="10800000" flipH="1">
              <a:off x="1049017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28"/>
            <p:cNvSpPr/>
            <p:nvPr/>
          </p:nvSpPr>
          <p:spPr>
            <a:xfrm rot="10800000" flipH="1">
              <a:off x="1516399" y="250316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28"/>
            <p:cNvSpPr/>
            <p:nvPr/>
          </p:nvSpPr>
          <p:spPr>
            <a:xfrm rot="10800000" flipH="1">
              <a:off x="1984970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28"/>
            <p:cNvSpPr/>
            <p:nvPr/>
          </p:nvSpPr>
          <p:spPr>
            <a:xfrm rot="10800000" flipH="1">
              <a:off x="2452352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28"/>
            <p:cNvSpPr/>
            <p:nvPr/>
          </p:nvSpPr>
          <p:spPr>
            <a:xfrm rot="10800000" flipH="1">
              <a:off x="348540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28"/>
            <p:cNvSpPr/>
            <p:nvPr/>
          </p:nvSpPr>
          <p:spPr>
            <a:xfrm rot="10800000" flipH="1">
              <a:off x="815922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28"/>
            <p:cNvSpPr/>
            <p:nvPr/>
          </p:nvSpPr>
          <p:spPr>
            <a:xfrm rot="10800000" flipH="1">
              <a:off x="1283303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28"/>
            <p:cNvSpPr/>
            <p:nvPr/>
          </p:nvSpPr>
          <p:spPr>
            <a:xfrm rot="10800000" flipH="1">
              <a:off x="1750685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28"/>
            <p:cNvSpPr/>
            <p:nvPr/>
          </p:nvSpPr>
          <p:spPr>
            <a:xfrm rot="10800000" flipH="1">
              <a:off x="2218066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28"/>
            <p:cNvSpPr/>
            <p:nvPr/>
          </p:nvSpPr>
          <p:spPr>
            <a:xfrm rot="10800000" flipH="1">
              <a:off x="114255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28"/>
            <p:cNvSpPr/>
            <p:nvPr/>
          </p:nvSpPr>
          <p:spPr>
            <a:xfrm rot="10800000" flipH="1">
              <a:off x="581636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28"/>
            <p:cNvSpPr/>
            <p:nvPr/>
          </p:nvSpPr>
          <p:spPr>
            <a:xfrm rot="10800000" flipH="1">
              <a:off x="1049017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28"/>
            <p:cNvSpPr/>
            <p:nvPr/>
          </p:nvSpPr>
          <p:spPr>
            <a:xfrm rot="10800000" flipH="1">
              <a:off x="1516399" y="221077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28"/>
            <p:cNvSpPr/>
            <p:nvPr/>
          </p:nvSpPr>
          <p:spPr>
            <a:xfrm rot="10800000" flipH="1">
              <a:off x="1984970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28"/>
            <p:cNvSpPr/>
            <p:nvPr/>
          </p:nvSpPr>
          <p:spPr>
            <a:xfrm rot="10800000" flipH="1">
              <a:off x="2452352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28"/>
            <p:cNvSpPr/>
            <p:nvPr/>
          </p:nvSpPr>
          <p:spPr>
            <a:xfrm rot="10800000" flipH="1">
              <a:off x="348540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28"/>
            <p:cNvSpPr/>
            <p:nvPr/>
          </p:nvSpPr>
          <p:spPr>
            <a:xfrm rot="10800000" flipH="1">
              <a:off x="815922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28"/>
            <p:cNvSpPr/>
            <p:nvPr/>
          </p:nvSpPr>
          <p:spPr>
            <a:xfrm rot="10800000" flipH="1">
              <a:off x="1283303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28"/>
            <p:cNvSpPr/>
            <p:nvPr/>
          </p:nvSpPr>
          <p:spPr>
            <a:xfrm rot="10800000" flipH="1">
              <a:off x="1750685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28"/>
            <p:cNvSpPr/>
            <p:nvPr/>
          </p:nvSpPr>
          <p:spPr>
            <a:xfrm rot="10800000" flipH="1">
              <a:off x="2218066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28"/>
            <p:cNvSpPr/>
            <p:nvPr/>
          </p:nvSpPr>
          <p:spPr>
            <a:xfrm rot="10800000" flipH="1">
              <a:off x="-3483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28"/>
            <p:cNvSpPr/>
            <p:nvPr/>
          </p:nvSpPr>
          <p:spPr>
            <a:xfrm rot="10800000" flipH="1">
              <a:off x="465088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28"/>
            <p:cNvSpPr/>
            <p:nvPr/>
          </p:nvSpPr>
          <p:spPr>
            <a:xfrm rot="10800000" flipH="1">
              <a:off x="932470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28"/>
            <p:cNvSpPr/>
            <p:nvPr/>
          </p:nvSpPr>
          <p:spPr>
            <a:xfrm rot="10800000" flipH="1">
              <a:off x="1399851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28"/>
            <p:cNvSpPr/>
            <p:nvPr/>
          </p:nvSpPr>
          <p:spPr>
            <a:xfrm rot="10800000" flipH="1">
              <a:off x="1867232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28"/>
            <p:cNvSpPr/>
            <p:nvPr/>
          </p:nvSpPr>
          <p:spPr>
            <a:xfrm rot="10800000" flipH="1">
              <a:off x="2334614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28"/>
            <p:cNvSpPr/>
            <p:nvPr/>
          </p:nvSpPr>
          <p:spPr>
            <a:xfrm rot="10800000" flipH="1">
              <a:off x="230802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28"/>
            <p:cNvSpPr/>
            <p:nvPr/>
          </p:nvSpPr>
          <p:spPr>
            <a:xfrm rot="10800000" flipH="1">
              <a:off x="698184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28"/>
            <p:cNvSpPr/>
            <p:nvPr/>
          </p:nvSpPr>
          <p:spPr>
            <a:xfrm rot="10800000" flipH="1">
              <a:off x="1165565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28"/>
            <p:cNvSpPr/>
            <p:nvPr/>
          </p:nvSpPr>
          <p:spPr>
            <a:xfrm rot="10800000" flipH="1">
              <a:off x="1632901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28"/>
            <p:cNvSpPr/>
            <p:nvPr/>
          </p:nvSpPr>
          <p:spPr>
            <a:xfrm rot="10800000" flipH="1">
              <a:off x="2100283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28"/>
            <p:cNvSpPr/>
            <p:nvPr/>
          </p:nvSpPr>
          <p:spPr>
            <a:xfrm rot="10800000" flipH="1">
              <a:off x="2567664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28"/>
            <p:cNvSpPr/>
            <p:nvPr/>
          </p:nvSpPr>
          <p:spPr>
            <a:xfrm rot="10800000" flipH="1">
              <a:off x="114255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28"/>
            <p:cNvSpPr/>
            <p:nvPr/>
          </p:nvSpPr>
          <p:spPr>
            <a:xfrm rot="10800000" flipH="1">
              <a:off x="581636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28"/>
            <p:cNvSpPr/>
            <p:nvPr/>
          </p:nvSpPr>
          <p:spPr>
            <a:xfrm rot="10800000" flipH="1">
              <a:off x="1049017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28"/>
            <p:cNvSpPr/>
            <p:nvPr/>
          </p:nvSpPr>
          <p:spPr>
            <a:xfrm rot="10800000" flipH="1">
              <a:off x="1516399" y="337916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28"/>
            <p:cNvSpPr/>
            <p:nvPr/>
          </p:nvSpPr>
          <p:spPr>
            <a:xfrm rot="10800000" flipH="1">
              <a:off x="348540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28"/>
            <p:cNvSpPr/>
            <p:nvPr/>
          </p:nvSpPr>
          <p:spPr>
            <a:xfrm rot="10800000" flipH="1">
              <a:off x="815922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28"/>
            <p:cNvSpPr/>
            <p:nvPr/>
          </p:nvSpPr>
          <p:spPr>
            <a:xfrm rot="10800000" flipH="1">
              <a:off x="1283303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28"/>
            <p:cNvSpPr/>
            <p:nvPr/>
          </p:nvSpPr>
          <p:spPr>
            <a:xfrm rot="10800000" flipH="1">
              <a:off x="1750685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28"/>
            <p:cNvSpPr/>
            <p:nvPr/>
          </p:nvSpPr>
          <p:spPr>
            <a:xfrm rot="10800000" flipH="1">
              <a:off x="114255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28"/>
            <p:cNvSpPr/>
            <p:nvPr/>
          </p:nvSpPr>
          <p:spPr>
            <a:xfrm rot="10800000" flipH="1">
              <a:off x="581636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28"/>
            <p:cNvSpPr/>
            <p:nvPr/>
          </p:nvSpPr>
          <p:spPr>
            <a:xfrm rot="10800000" flipH="1">
              <a:off x="1049017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28"/>
            <p:cNvSpPr/>
            <p:nvPr/>
          </p:nvSpPr>
          <p:spPr>
            <a:xfrm rot="10800000" flipH="1">
              <a:off x="1516399" y="30867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28"/>
            <p:cNvSpPr/>
            <p:nvPr/>
          </p:nvSpPr>
          <p:spPr>
            <a:xfrm rot="10800000" flipH="1">
              <a:off x="1984970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28"/>
            <p:cNvSpPr/>
            <p:nvPr/>
          </p:nvSpPr>
          <p:spPr>
            <a:xfrm rot="10800000" flipH="1">
              <a:off x="2452352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28"/>
            <p:cNvSpPr/>
            <p:nvPr/>
          </p:nvSpPr>
          <p:spPr>
            <a:xfrm rot="10800000" flipH="1">
              <a:off x="348540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28"/>
            <p:cNvSpPr/>
            <p:nvPr/>
          </p:nvSpPr>
          <p:spPr>
            <a:xfrm rot="10800000" flipH="1">
              <a:off x="815922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28"/>
            <p:cNvSpPr/>
            <p:nvPr/>
          </p:nvSpPr>
          <p:spPr>
            <a:xfrm rot="10800000" flipH="1">
              <a:off x="1283303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28"/>
            <p:cNvSpPr/>
            <p:nvPr/>
          </p:nvSpPr>
          <p:spPr>
            <a:xfrm rot="10800000" flipH="1">
              <a:off x="1750685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28"/>
            <p:cNvSpPr/>
            <p:nvPr/>
          </p:nvSpPr>
          <p:spPr>
            <a:xfrm rot="10800000" flipH="1">
              <a:off x="2218066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28"/>
            <p:cNvSpPr/>
            <p:nvPr/>
          </p:nvSpPr>
          <p:spPr>
            <a:xfrm rot="10800000" flipH="1">
              <a:off x="-3483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28"/>
            <p:cNvSpPr/>
            <p:nvPr/>
          </p:nvSpPr>
          <p:spPr>
            <a:xfrm rot="10800000" flipH="1">
              <a:off x="465088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28"/>
            <p:cNvSpPr/>
            <p:nvPr/>
          </p:nvSpPr>
          <p:spPr>
            <a:xfrm rot="10800000" flipH="1">
              <a:off x="932470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28"/>
            <p:cNvSpPr/>
            <p:nvPr/>
          </p:nvSpPr>
          <p:spPr>
            <a:xfrm rot="10800000" flipH="1">
              <a:off x="1399851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28"/>
            <p:cNvSpPr/>
            <p:nvPr/>
          </p:nvSpPr>
          <p:spPr>
            <a:xfrm rot="10800000" flipH="1">
              <a:off x="1867232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28"/>
            <p:cNvSpPr/>
            <p:nvPr/>
          </p:nvSpPr>
          <p:spPr>
            <a:xfrm rot="10800000" flipH="1">
              <a:off x="2334614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28"/>
            <p:cNvSpPr/>
            <p:nvPr/>
          </p:nvSpPr>
          <p:spPr>
            <a:xfrm rot="10800000" flipH="1">
              <a:off x="230802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28"/>
            <p:cNvSpPr/>
            <p:nvPr/>
          </p:nvSpPr>
          <p:spPr>
            <a:xfrm rot="10800000" flipH="1">
              <a:off x="698184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28"/>
            <p:cNvSpPr/>
            <p:nvPr/>
          </p:nvSpPr>
          <p:spPr>
            <a:xfrm rot="10800000" flipH="1">
              <a:off x="1165565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28"/>
            <p:cNvSpPr/>
            <p:nvPr/>
          </p:nvSpPr>
          <p:spPr>
            <a:xfrm rot="10800000" flipH="1">
              <a:off x="1632901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28"/>
            <p:cNvSpPr/>
            <p:nvPr/>
          </p:nvSpPr>
          <p:spPr>
            <a:xfrm rot="10800000" flipH="1">
              <a:off x="2100283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28"/>
            <p:cNvSpPr/>
            <p:nvPr/>
          </p:nvSpPr>
          <p:spPr>
            <a:xfrm rot="10800000" flipH="1">
              <a:off x="2567664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28"/>
            <p:cNvSpPr/>
            <p:nvPr/>
          </p:nvSpPr>
          <p:spPr>
            <a:xfrm rot="10800000" flipH="1">
              <a:off x="114255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28"/>
            <p:cNvSpPr/>
            <p:nvPr/>
          </p:nvSpPr>
          <p:spPr>
            <a:xfrm rot="10800000" flipH="1">
              <a:off x="581636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28"/>
            <p:cNvSpPr/>
            <p:nvPr/>
          </p:nvSpPr>
          <p:spPr>
            <a:xfrm rot="10800000" flipH="1">
              <a:off x="1049017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28"/>
            <p:cNvSpPr/>
            <p:nvPr/>
          </p:nvSpPr>
          <p:spPr>
            <a:xfrm rot="10800000" flipH="1">
              <a:off x="1516399" y="42551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28"/>
            <p:cNvSpPr/>
            <p:nvPr/>
          </p:nvSpPr>
          <p:spPr>
            <a:xfrm rot="10800000" flipH="1">
              <a:off x="1984970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28"/>
            <p:cNvSpPr/>
            <p:nvPr/>
          </p:nvSpPr>
          <p:spPr>
            <a:xfrm rot="10800000" flipH="1">
              <a:off x="2452352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28"/>
            <p:cNvSpPr/>
            <p:nvPr/>
          </p:nvSpPr>
          <p:spPr>
            <a:xfrm rot="10800000" flipH="1">
              <a:off x="348540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28"/>
            <p:cNvSpPr/>
            <p:nvPr/>
          </p:nvSpPr>
          <p:spPr>
            <a:xfrm rot="10800000" flipH="1">
              <a:off x="815922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28"/>
            <p:cNvSpPr/>
            <p:nvPr/>
          </p:nvSpPr>
          <p:spPr>
            <a:xfrm rot="10800000" flipH="1">
              <a:off x="1283303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28"/>
            <p:cNvSpPr/>
            <p:nvPr/>
          </p:nvSpPr>
          <p:spPr>
            <a:xfrm rot="10800000" flipH="1">
              <a:off x="1750685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28"/>
            <p:cNvSpPr/>
            <p:nvPr/>
          </p:nvSpPr>
          <p:spPr>
            <a:xfrm rot="10800000" flipH="1">
              <a:off x="2218066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28"/>
            <p:cNvSpPr/>
            <p:nvPr/>
          </p:nvSpPr>
          <p:spPr>
            <a:xfrm rot="10800000" flipH="1">
              <a:off x="114255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28"/>
            <p:cNvSpPr/>
            <p:nvPr/>
          </p:nvSpPr>
          <p:spPr>
            <a:xfrm rot="10800000" flipH="1">
              <a:off x="581636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28"/>
            <p:cNvSpPr/>
            <p:nvPr/>
          </p:nvSpPr>
          <p:spPr>
            <a:xfrm rot="10800000" flipH="1">
              <a:off x="1049017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28"/>
            <p:cNvSpPr/>
            <p:nvPr/>
          </p:nvSpPr>
          <p:spPr>
            <a:xfrm rot="10800000" flipH="1">
              <a:off x="1516399" y="39627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28"/>
            <p:cNvSpPr/>
            <p:nvPr/>
          </p:nvSpPr>
          <p:spPr>
            <a:xfrm rot="10800000" flipH="1">
              <a:off x="1984970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28"/>
            <p:cNvSpPr/>
            <p:nvPr/>
          </p:nvSpPr>
          <p:spPr>
            <a:xfrm rot="10800000" flipH="1">
              <a:off x="2452352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28"/>
            <p:cNvSpPr/>
            <p:nvPr/>
          </p:nvSpPr>
          <p:spPr>
            <a:xfrm rot="10800000" flipH="1">
              <a:off x="348540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28"/>
            <p:cNvSpPr/>
            <p:nvPr/>
          </p:nvSpPr>
          <p:spPr>
            <a:xfrm rot="10800000" flipH="1">
              <a:off x="815922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28"/>
            <p:cNvSpPr/>
            <p:nvPr/>
          </p:nvSpPr>
          <p:spPr>
            <a:xfrm rot="10800000" flipH="1">
              <a:off x="1283303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28"/>
            <p:cNvSpPr/>
            <p:nvPr/>
          </p:nvSpPr>
          <p:spPr>
            <a:xfrm rot="10800000" flipH="1">
              <a:off x="1750685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28"/>
            <p:cNvSpPr/>
            <p:nvPr/>
          </p:nvSpPr>
          <p:spPr>
            <a:xfrm rot="10800000" flipH="1">
              <a:off x="2218066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28"/>
            <p:cNvSpPr/>
            <p:nvPr/>
          </p:nvSpPr>
          <p:spPr>
            <a:xfrm rot="10800000" flipH="1">
              <a:off x="-3483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28"/>
            <p:cNvSpPr/>
            <p:nvPr/>
          </p:nvSpPr>
          <p:spPr>
            <a:xfrm rot="10800000" flipH="1">
              <a:off x="465088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28"/>
            <p:cNvSpPr/>
            <p:nvPr/>
          </p:nvSpPr>
          <p:spPr>
            <a:xfrm rot="10800000" flipH="1">
              <a:off x="932470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28"/>
            <p:cNvSpPr/>
            <p:nvPr/>
          </p:nvSpPr>
          <p:spPr>
            <a:xfrm rot="10800000" flipH="1">
              <a:off x="1399851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28"/>
            <p:cNvSpPr/>
            <p:nvPr/>
          </p:nvSpPr>
          <p:spPr>
            <a:xfrm rot="10800000" flipH="1">
              <a:off x="1867232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28"/>
            <p:cNvSpPr/>
            <p:nvPr/>
          </p:nvSpPr>
          <p:spPr>
            <a:xfrm rot="10800000" flipH="1">
              <a:off x="230802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28"/>
            <p:cNvSpPr/>
            <p:nvPr/>
          </p:nvSpPr>
          <p:spPr>
            <a:xfrm rot="10800000" flipH="1">
              <a:off x="698184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28"/>
            <p:cNvSpPr/>
            <p:nvPr/>
          </p:nvSpPr>
          <p:spPr>
            <a:xfrm rot="10800000" flipH="1">
              <a:off x="1165565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28"/>
            <p:cNvSpPr/>
            <p:nvPr/>
          </p:nvSpPr>
          <p:spPr>
            <a:xfrm rot="10800000" flipH="1">
              <a:off x="1632901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28"/>
            <p:cNvSpPr/>
            <p:nvPr/>
          </p:nvSpPr>
          <p:spPr>
            <a:xfrm rot="10800000" flipH="1">
              <a:off x="114255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28"/>
            <p:cNvSpPr/>
            <p:nvPr/>
          </p:nvSpPr>
          <p:spPr>
            <a:xfrm rot="10800000" flipH="1">
              <a:off x="581636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28"/>
            <p:cNvSpPr/>
            <p:nvPr/>
          </p:nvSpPr>
          <p:spPr>
            <a:xfrm rot="10800000" flipH="1">
              <a:off x="1049017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28"/>
            <p:cNvSpPr/>
            <p:nvPr/>
          </p:nvSpPr>
          <p:spPr>
            <a:xfrm rot="10800000" flipH="1">
              <a:off x="1516399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28"/>
            <p:cNvSpPr/>
            <p:nvPr/>
          </p:nvSpPr>
          <p:spPr>
            <a:xfrm rot="10800000" flipH="1">
              <a:off x="1984970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28"/>
            <p:cNvSpPr/>
            <p:nvPr/>
          </p:nvSpPr>
          <p:spPr>
            <a:xfrm rot="10800000" flipH="1">
              <a:off x="2452352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28"/>
            <p:cNvSpPr/>
            <p:nvPr/>
          </p:nvSpPr>
          <p:spPr>
            <a:xfrm rot="10800000" flipH="1">
              <a:off x="2919733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28"/>
            <p:cNvSpPr/>
            <p:nvPr/>
          </p:nvSpPr>
          <p:spPr>
            <a:xfrm rot="10800000" flipH="1">
              <a:off x="348540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28"/>
            <p:cNvSpPr/>
            <p:nvPr/>
          </p:nvSpPr>
          <p:spPr>
            <a:xfrm rot="10800000" flipH="1">
              <a:off x="815922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28"/>
            <p:cNvSpPr/>
            <p:nvPr/>
          </p:nvSpPr>
          <p:spPr>
            <a:xfrm rot="10800000" flipH="1">
              <a:off x="1283303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28"/>
            <p:cNvSpPr/>
            <p:nvPr/>
          </p:nvSpPr>
          <p:spPr>
            <a:xfrm rot="10800000" flipH="1">
              <a:off x="1750685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28"/>
            <p:cNvSpPr/>
            <p:nvPr/>
          </p:nvSpPr>
          <p:spPr>
            <a:xfrm rot="10800000" flipH="1">
              <a:off x="2218066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28"/>
            <p:cNvSpPr/>
            <p:nvPr/>
          </p:nvSpPr>
          <p:spPr>
            <a:xfrm rot="10800000" flipH="1">
              <a:off x="2685447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28"/>
            <p:cNvSpPr/>
            <p:nvPr/>
          </p:nvSpPr>
          <p:spPr>
            <a:xfrm rot="10800000" flipH="1">
              <a:off x="114255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28"/>
            <p:cNvSpPr/>
            <p:nvPr/>
          </p:nvSpPr>
          <p:spPr>
            <a:xfrm rot="10800000" flipH="1">
              <a:off x="581636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28"/>
            <p:cNvSpPr/>
            <p:nvPr/>
          </p:nvSpPr>
          <p:spPr>
            <a:xfrm rot="10800000" flipH="1">
              <a:off x="1049017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28"/>
            <p:cNvSpPr/>
            <p:nvPr/>
          </p:nvSpPr>
          <p:spPr>
            <a:xfrm rot="10800000" flipH="1">
              <a:off x="1516399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28"/>
            <p:cNvSpPr/>
            <p:nvPr/>
          </p:nvSpPr>
          <p:spPr>
            <a:xfrm rot="10800000" flipH="1">
              <a:off x="1984970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28"/>
            <p:cNvSpPr/>
            <p:nvPr/>
          </p:nvSpPr>
          <p:spPr>
            <a:xfrm rot="10800000" flipH="1">
              <a:off x="2452352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28"/>
            <p:cNvSpPr/>
            <p:nvPr/>
          </p:nvSpPr>
          <p:spPr>
            <a:xfrm rot="10800000" flipH="1">
              <a:off x="2919733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28"/>
            <p:cNvSpPr/>
            <p:nvPr/>
          </p:nvSpPr>
          <p:spPr>
            <a:xfrm rot="10800000" flipH="1">
              <a:off x="348540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28"/>
            <p:cNvSpPr/>
            <p:nvPr/>
          </p:nvSpPr>
          <p:spPr>
            <a:xfrm rot="10800000" flipH="1">
              <a:off x="815922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28"/>
            <p:cNvSpPr/>
            <p:nvPr/>
          </p:nvSpPr>
          <p:spPr>
            <a:xfrm rot="10800000" flipH="1">
              <a:off x="1283303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28"/>
            <p:cNvSpPr/>
            <p:nvPr/>
          </p:nvSpPr>
          <p:spPr>
            <a:xfrm rot="10800000" flipH="1">
              <a:off x="1750685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28"/>
            <p:cNvSpPr/>
            <p:nvPr/>
          </p:nvSpPr>
          <p:spPr>
            <a:xfrm rot="10800000" flipH="1">
              <a:off x="2218066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28"/>
            <p:cNvSpPr/>
            <p:nvPr/>
          </p:nvSpPr>
          <p:spPr>
            <a:xfrm rot="10800000" flipH="1">
              <a:off x="2685447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67" name="Google Shape;5467;p28"/>
          <p:cNvSpPr txBox="1"/>
          <p:nvPr/>
        </p:nvSpPr>
        <p:spPr>
          <a:xfrm>
            <a:off x="2912700" y="3613944"/>
            <a:ext cx="3318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468" name="Google Shape;5468;p28"/>
          <p:cNvPicPr preferRelativeResize="0"/>
          <p:nvPr/>
        </p:nvPicPr>
        <p:blipFill rotWithShape="1">
          <a:blip r:embed="rId5">
            <a:alphaModFix amt="79000"/>
          </a:blip>
          <a:srcRect l="53007" t="-5687" r="5098" b="37161"/>
          <a:stretch/>
        </p:blipFill>
        <p:spPr>
          <a:xfrm>
            <a:off x="0" y="492675"/>
            <a:ext cx="3166356" cy="465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9" name="Google Shape;5469;p28"/>
          <p:cNvPicPr preferRelativeResize="0"/>
          <p:nvPr/>
        </p:nvPicPr>
        <p:blipFill rotWithShape="1">
          <a:blip r:embed="rId5">
            <a:alphaModFix amt="79000"/>
          </a:blip>
          <a:srcRect t="27662" r="48490"/>
          <a:stretch/>
        </p:blipFill>
        <p:spPr>
          <a:xfrm>
            <a:off x="5455925" y="0"/>
            <a:ext cx="3688074" cy="4650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5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1" name="Google Shape;5471;p29"/>
          <p:cNvGrpSpPr/>
          <p:nvPr/>
        </p:nvGrpSpPr>
        <p:grpSpPr>
          <a:xfrm>
            <a:off x="7782972" y="21377"/>
            <a:ext cx="1422831" cy="5100745"/>
            <a:chOff x="7782972" y="21377"/>
            <a:chExt cx="1422831" cy="5100745"/>
          </a:xfrm>
        </p:grpSpPr>
        <p:sp>
          <p:nvSpPr>
            <p:cNvPr id="5472" name="Google Shape;5472;p29"/>
            <p:cNvSpPr/>
            <p:nvPr/>
          </p:nvSpPr>
          <p:spPr>
            <a:xfrm rot="10800000">
              <a:off x="8835473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29"/>
            <p:cNvSpPr/>
            <p:nvPr/>
          </p:nvSpPr>
          <p:spPr>
            <a:xfrm rot="10800000">
              <a:off x="8368091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29"/>
            <p:cNvSpPr/>
            <p:nvPr/>
          </p:nvSpPr>
          <p:spPr>
            <a:xfrm rot="10800000">
              <a:off x="7899520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29"/>
            <p:cNvSpPr/>
            <p:nvPr/>
          </p:nvSpPr>
          <p:spPr>
            <a:xfrm rot="10800000">
              <a:off x="9068569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29"/>
            <p:cNvSpPr/>
            <p:nvPr/>
          </p:nvSpPr>
          <p:spPr>
            <a:xfrm rot="10800000">
              <a:off x="860118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29"/>
            <p:cNvSpPr/>
            <p:nvPr/>
          </p:nvSpPr>
          <p:spPr>
            <a:xfrm rot="10800000">
              <a:off x="813380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29"/>
            <p:cNvSpPr/>
            <p:nvPr/>
          </p:nvSpPr>
          <p:spPr>
            <a:xfrm rot="10800000">
              <a:off x="871773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29"/>
            <p:cNvSpPr/>
            <p:nvPr/>
          </p:nvSpPr>
          <p:spPr>
            <a:xfrm rot="10800000">
              <a:off x="8250354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29"/>
            <p:cNvSpPr/>
            <p:nvPr/>
          </p:nvSpPr>
          <p:spPr>
            <a:xfrm rot="10800000">
              <a:off x="7782972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29"/>
            <p:cNvSpPr/>
            <p:nvPr/>
          </p:nvSpPr>
          <p:spPr>
            <a:xfrm rot="10800000">
              <a:off x="8950785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29"/>
            <p:cNvSpPr/>
            <p:nvPr/>
          </p:nvSpPr>
          <p:spPr>
            <a:xfrm rot="10800000">
              <a:off x="8483404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29"/>
            <p:cNvSpPr/>
            <p:nvPr/>
          </p:nvSpPr>
          <p:spPr>
            <a:xfrm rot="10800000">
              <a:off x="8016068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29"/>
            <p:cNvSpPr/>
            <p:nvPr/>
          </p:nvSpPr>
          <p:spPr>
            <a:xfrm rot="10800000">
              <a:off x="871773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29"/>
            <p:cNvSpPr/>
            <p:nvPr/>
          </p:nvSpPr>
          <p:spPr>
            <a:xfrm rot="10800000">
              <a:off x="8950785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29"/>
            <p:cNvSpPr/>
            <p:nvPr/>
          </p:nvSpPr>
          <p:spPr>
            <a:xfrm rot="10800000">
              <a:off x="8835473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29"/>
            <p:cNvSpPr/>
            <p:nvPr/>
          </p:nvSpPr>
          <p:spPr>
            <a:xfrm rot="10800000">
              <a:off x="8368091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29"/>
            <p:cNvSpPr/>
            <p:nvPr/>
          </p:nvSpPr>
          <p:spPr>
            <a:xfrm rot="10800000">
              <a:off x="7899520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29"/>
            <p:cNvSpPr/>
            <p:nvPr/>
          </p:nvSpPr>
          <p:spPr>
            <a:xfrm rot="10800000">
              <a:off x="9068569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29"/>
            <p:cNvSpPr/>
            <p:nvPr/>
          </p:nvSpPr>
          <p:spPr>
            <a:xfrm rot="10800000">
              <a:off x="8601187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29"/>
            <p:cNvSpPr/>
            <p:nvPr/>
          </p:nvSpPr>
          <p:spPr>
            <a:xfrm rot="10800000">
              <a:off x="8133806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29"/>
            <p:cNvSpPr/>
            <p:nvPr/>
          </p:nvSpPr>
          <p:spPr>
            <a:xfrm rot="10800000">
              <a:off x="871773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29"/>
            <p:cNvSpPr/>
            <p:nvPr/>
          </p:nvSpPr>
          <p:spPr>
            <a:xfrm rot="10800000">
              <a:off x="8950785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29"/>
            <p:cNvSpPr/>
            <p:nvPr/>
          </p:nvSpPr>
          <p:spPr>
            <a:xfrm rot="10800000">
              <a:off x="8483404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29"/>
            <p:cNvSpPr/>
            <p:nvPr/>
          </p:nvSpPr>
          <p:spPr>
            <a:xfrm rot="10800000">
              <a:off x="871773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29"/>
            <p:cNvSpPr/>
            <p:nvPr/>
          </p:nvSpPr>
          <p:spPr>
            <a:xfrm rot="10800000">
              <a:off x="8950785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29"/>
            <p:cNvSpPr/>
            <p:nvPr/>
          </p:nvSpPr>
          <p:spPr>
            <a:xfrm rot="10800000">
              <a:off x="8483404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29"/>
            <p:cNvSpPr/>
            <p:nvPr/>
          </p:nvSpPr>
          <p:spPr>
            <a:xfrm rot="10800000">
              <a:off x="8835473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29"/>
            <p:cNvSpPr/>
            <p:nvPr/>
          </p:nvSpPr>
          <p:spPr>
            <a:xfrm rot="10800000">
              <a:off x="8368091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29"/>
            <p:cNvSpPr/>
            <p:nvPr/>
          </p:nvSpPr>
          <p:spPr>
            <a:xfrm rot="10800000">
              <a:off x="9068569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29"/>
            <p:cNvSpPr/>
            <p:nvPr/>
          </p:nvSpPr>
          <p:spPr>
            <a:xfrm rot="10800000">
              <a:off x="8601187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29"/>
            <p:cNvSpPr/>
            <p:nvPr/>
          </p:nvSpPr>
          <p:spPr>
            <a:xfrm rot="10800000">
              <a:off x="871773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29"/>
            <p:cNvSpPr/>
            <p:nvPr/>
          </p:nvSpPr>
          <p:spPr>
            <a:xfrm rot="10800000">
              <a:off x="8950785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29"/>
            <p:cNvSpPr/>
            <p:nvPr/>
          </p:nvSpPr>
          <p:spPr>
            <a:xfrm rot="10800000">
              <a:off x="8483404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29"/>
            <p:cNvSpPr/>
            <p:nvPr/>
          </p:nvSpPr>
          <p:spPr>
            <a:xfrm rot="10800000">
              <a:off x="871773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29"/>
            <p:cNvSpPr/>
            <p:nvPr/>
          </p:nvSpPr>
          <p:spPr>
            <a:xfrm rot="10800000">
              <a:off x="8950785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29"/>
            <p:cNvSpPr/>
            <p:nvPr/>
          </p:nvSpPr>
          <p:spPr>
            <a:xfrm rot="10800000">
              <a:off x="8483404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29"/>
            <p:cNvSpPr/>
            <p:nvPr/>
          </p:nvSpPr>
          <p:spPr>
            <a:xfrm rot="10800000">
              <a:off x="8835473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29"/>
            <p:cNvSpPr/>
            <p:nvPr/>
          </p:nvSpPr>
          <p:spPr>
            <a:xfrm rot="10800000">
              <a:off x="8368091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29"/>
            <p:cNvSpPr/>
            <p:nvPr/>
          </p:nvSpPr>
          <p:spPr>
            <a:xfrm rot="10800000">
              <a:off x="9068569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29"/>
            <p:cNvSpPr/>
            <p:nvPr/>
          </p:nvSpPr>
          <p:spPr>
            <a:xfrm rot="10800000">
              <a:off x="8601187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29"/>
            <p:cNvSpPr/>
            <p:nvPr/>
          </p:nvSpPr>
          <p:spPr>
            <a:xfrm rot="10800000">
              <a:off x="871773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29"/>
            <p:cNvSpPr/>
            <p:nvPr/>
          </p:nvSpPr>
          <p:spPr>
            <a:xfrm rot="10800000">
              <a:off x="8950785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29"/>
            <p:cNvSpPr/>
            <p:nvPr/>
          </p:nvSpPr>
          <p:spPr>
            <a:xfrm rot="10800000">
              <a:off x="8483404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29"/>
            <p:cNvSpPr/>
            <p:nvPr/>
          </p:nvSpPr>
          <p:spPr>
            <a:xfrm rot="10800000">
              <a:off x="871773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29"/>
            <p:cNvSpPr/>
            <p:nvPr/>
          </p:nvSpPr>
          <p:spPr>
            <a:xfrm rot="10800000">
              <a:off x="8950785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29"/>
            <p:cNvSpPr/>
            <p:nvPr/>
          </p:nvSpPr>
          <p:spPr>
            <a:xfrm rot="10800000">
              <a:off x="8483404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29"/>
            <p:cNvSpPr/>
            <p:nvPr/>
          </p:nvSpPr>
          <p:spPr>
            <a:xfrm rot="10800000">
              <a:off x="8835473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29"/>
            <p:cNvSpPr/>
            <p:nvPr/>
          </p:nvSpPr>
          <p:spPr>
            <a:xfrm rot="10800000">
              <a:off x="8368091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29"/>
            <p:cNvSpPr/>
            <p:nvPr/>
          </p:nvSpPr>
          <p:spPr>
            <a:xfrm rot="10800000">
              <a:off x="9068569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29"/>
            <p:cNvSpPr/>
            <p:nvPr/>
          </p:nvSpPr>
          <p:spPr>
            <a:xfrm rot="10800000">
              <a:off x="8601187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29"/>
            <p:cNvSpPr/>
            <p:nvPr/>
          </p:nvSpPr>
          <p:spPr>
            <a:xfrm rot="10800000">
              <a:off x="871773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29"/>
            <p:cNvSpPr/>
            <p:nvPr/>
          </p:nvSpPr>
          <p:spPr>
            <a:xfrm rot="10800000">
              <a:off x="8950785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29"/>
            <p:cNvSpPr/>
            <p:nvPr/>
          </p:nvSpPr>
          <p:spPr>
            <a:xfrm rot="10800000">
              <a:off x="8483404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29"/>
            <p:cNvSpPr/>
            <p:nvPr/>
          </p:nvSpPr>
          <p:spPr>
            <a:xfrm rot="10800000">
              <a:off x="871773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29"/>
            <p:cNvSpPr/>
            <p:nvPr/>
          </p:nvSpPr>
          <p:spPr>
            <a:xfrm rot="10800000">
              <a:off x="8950785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29"/>
            <p:cNvSpPr/>
            <p:nvPr/>
          </p:nvSpPr>
          <p:spPr>
            <a:xfrm rot="10800000">
              <a:off x="8483404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29"/>
            <p:cNvSpPr/>
            <p:nvPr/>
          </p:nvSpPr>
          <p:spPr>
            <a:xfrm rot="10800000">
              <a:off x="8835473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29"/>
            <p:cNvSpPr/>
            <p:nvPr/>
          </p:nvSpPr>
          <p:spPr>
            <a:xfrm rot="10800000">
              <a:off x="8368091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29"/>
            <p:cNvSpPr/>
            <p:nvPr/>
          </p:nvSpPr>
          <p:spPr>
            <a:xfrm rot="10800000">
              <a:off x="9068569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29"/>
            <p:cNvSpPr/>
            <p:nvPr/>
          </p:nvSpPr>
          <p:spPr>
            <a:xfrm rot="10800000">
              <a:off x="8601187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29"/>
            <p:cNvSpPr/>
            <p:nvPr/>
          </p:nvSpPr>
          <p:spPr>
            <a:xfrm rot="10800000">
              <a:off x="813380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29"/>
            <p:cNvSpPr/>
            <p:nvPr/>
          </p:nvSpPr>
          <p:spPr>
            <a:xfrm rot="10800000">
              <a:off x="871773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29"/>
            <p:cNvSpPr/>
            <p:nvPr/>
          </p:nvSpPr>
          <p:spPr>
            <a:xfrm rot="10800000">
              <a:off x="8250354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29"/>
            <p:cNvSpPr/>
            <p:nvPr/>
          </p:nvSpPr>
          <p:spPr>
            <a:xfrm rot="10800000">
              <a:off x="7782972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29"/>
            <p:cNvSpPr/>
            <p:nvPr/>
          </p:nvSpPr>
          <p:spPr>
            <a:xfrm rot="10800000">
              <a:off x="8950785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29"/>
            <p:cNvSpPr/>
            <p:nvPr/>
          </p:nvSpPr>
          <p:spPr>
            <a:xfrm rot="10800000">
              <a:off x="8483404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29"/>
            <p:cNvSpPr/>
            <p:nvPr/>
          </p:nvSpPr>
          <p:spPr>
            <a:xfrm rot="10800000">
              <a:off x="8016068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29"/>
            <p:cNvSpPr/>
            <p:nvPr/>
          </p:nvSpPr>
          <p:spPr>
            <a:xfrm rot="10800000">
              <a:off x="871773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29"/>
            <p:cNvSpPr/>
            <p:nvPr/>
          </p:nvSpPr>
          <p:spPr>
            <a:xfrm rot="10800000">
              <a:off x="8250354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29"/>
            <p:cNvSpPr/>
            <p:nvPr/>
          </p:nvSpPr>
          <p:spPr>
            <a:xfrm rot="10800000">
              <a:off x="7782972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29"/>
            <p:cNvSpPr/>
            <p:nvPr/>
          </p:nvSpPr>
          <p:spPr>
            <a:xfrm rot="10800000">
              <a:off x="8950785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29"/>
            <p:cNvSpPr/>
            <p:nvPr/>
          </p:nvSpPr>
          <p:spPr>
            <a:xfrm rot="10800000">
              <a:off x="8483404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29"/>
            <p:cNvSpPr/>
            <p:nvPr/>
          </p:nvSpPr>
          <p:spPr>
            <a:xfrm rot="10800000">
              <a:off x="8016068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45" name="Google Shape;5545;p29"/>
          <p:cNvGrpSpPr/>
          <p:nvPr/>
        </p:nvGrpSpPr>
        <p:grpSpPr>
          <a:xfrm>
            <a:off x="55981" y="21377"/>
            <a:ext cx="1539333" cy="5100745"/>
            <a:chOff x="55981" y="21377"/>
            <a:chExt cx="1539333" cy="5100745"/>
          </a:xfrm>
        </p:grpSpPr>
        <p:sp>
          <p:nvSpPr>
            <p:cNvPr id="5546" name="Google Shape;5546;p29"/>
            <p:cNvSpPr/>
            <p:nvPr/>
          </p:nvSpPr>
          <p:spPr>
            <a:xfrm rot="10800000" flipH="1">
              <a:off x="40681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29"/>
            <p:cNvSpPr/>
            <p:nvPr/>
          </p:nvSpPr>
          <p:spPr>
            <a:xfrm rot="10800000" flipH="1">
              <a:off x="874196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29"/>
            <p:cNvSpPr/>
            <p:nvPr/>
          </p:nvSpPr>
          <p:spPr>
            <a:xfrm rot="10800000" flipH="1">
              <a:off x="134157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29"/>
            <p:cNvSpPr/>
            <p:nvPr/>
          </p:nvSpPr>
          <p:spPr>
            <a:xfrm rot="10800000" flipH="1">
              <a:off x="17252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29"/>
            <p:cNvSpPr/>
            <p:nvPr/>
          </p:nvSpPr>
          <p:spPr>
            <a:xfrm rot="10800000" flipH="1">
              <a:off x="63991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29"/>
            <p:cNvSpPr/>
            <p:nvPr/>
          </p:nvSpPr>
          <p:spPr>
            <a:xfrm rot="10800000" flipH="1">
              <a:off x="110724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29"/>
            <p:cNvSpPr/>
            <p:nvPr/>
          </p:nvSpPr>
          <p:spPr>
            <a:xfrm rot="10800000" flipH="1">
              <a:off x="5598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29"/>
            <p:cNvSpPr/>
            <p:nvPr/>
          </p:nvSpPr>
          <p:spPr>
            <a:xfrm rot="10800000" flipH="1">
              <a:off x="290266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29"/>
            <p:cNvSpPr/>
            <p:nvPr/>
          </p:nvSpPr>
          <p:spPr>
            <a:xfrm rot="10800000" flipH="1">
              <a:off x="5598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29"/>
            <p:cNvSpPr/>
            <p:nvPr/>
          </p:nvSpPr>
          <p:spPr>
            <a:xfrm rot="10800000" flipH="1">
              <a:off x="523362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29"/>
            <p:cNvSpPr/>
            <p:nvPr/>
          </p:nvSpPr>
          <p:spPr>
            <a:xfrm rot="10800000" flipH="1">
              <a:off x="290266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29"/>
            <p:cNvSpPr/>
            <p:nvPr/>
          </p:nvSpPr>
          <p:spPr>
            <a:xfrm rot="10800000" flipH="1">
              <a:off x="757648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29"/>
            <p:cNvSpPr/>
            <p:nvPr/>
          </p:nvSpPr>
          <p:spPr>
            <a:xfrm rot="10800000" flipH="1">
              <a:off x="40681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29"/>
            <p:cNvSpPr/>
            <p:nvPr/>
          </p:nvSpPr>
          <p:spPr>
            <a:xfrm rot="10800000" flipH="1">
              <a:off x="17252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29"/>
            <p:cNvSpPr/>
            <p:nvPr/>
          </p:nvSpPr>
          <p:spPr>
            <a:xfrm rot="10800000" flipH="1">
              <a:off x="5598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29"/>
            <p:cNvSpPr/>
            <p:nvPr/>
          </p:nvSpPr>
          <p:spPr>
            <a:xfrm rot="10800000" flipH="1">
              <a:off x="523362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29"/>
            <p:cNvSpPr/>
            <p:nvPr/>
          </p:nvSpPr>
          <p:spPr>
            <a:xfrm rot="10800000" flipH="1">
              <a:off x="290266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29"/>
            <p:cNvSpPr/>
            <p:nvPr/>
          </p:nvSpPr>
          <p:spPr>
            <a:xfrm rot="10800000" flipH="1">
              <a:off x="5598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29"/>
            <p:cNvSpPr/>
            <p:nvPr/>
          </p:nvSpPr>
          <p:spPr>
            <a:xfrm rot="10800000" flipH="1">
              <a:off x="523362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29"/>
            <p:cNvSpPr/>
            <p:nvPr/>
          </p:nvSpPr>
          <p:spPr>
            <a:xfrm rot="10800000" flipH="1">
              <a:off x="290266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29"/>
            <p:cNvSpPr/>
            <p:nvPr/>
          </p:nvSpPr>
          <p:spPr>
            <a:xfrm rot="10800000" flipH="1">
              <a:off x="406814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29"/>
            <p:cNvSpPr/>
            <p:nvPr/>
          </p:nvSpPr>
          <p:spPr>
            <a:xfrm rot="10800000" flipH="1">
              <a:off x="17252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29"/>
            <p:cNvSpPr/>
            <p:nvPr/>
          </p:nvSpPr>
          <p:spPr>
            <a:xfrm rot="10800000" flipH="1">
              <a:off x="5598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29"/>
            <p:cNvSpPr/>
            <p:nvPr/>
          </p:nvSpPr>
          <p:spPr>
            <a:xfrm rot="10800000" flipH="1">
              <a:off x="523362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29"/>
            <p:cNvSpPr/>
            <p:nvPr/>
          </p:nvSpPr>
          <p:spPr>
            <a:xfrm rot="10800000" flipH="1">
              <a:off x="290266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29"/>
            <p:cNvSpPr/>
            <p:nvPr/>
          </p:nvSpPr>
          <p:spPr>
            <a:xfrm rot="10800000" flipH="1">
              <a:off x="5598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29"/>
            <p:cNvSpPr/>
            <p:nvPr/>
          </p:nvSpPr>
          <p:spPr>
            <a:xfrm rot="10800000" flipH="1">
              <a:off x="523362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29"/>
            <p:cNvSpPr/>
            <p:nvPr/>
          </p:nvSpPr>
          <p:spPr>
            <a:xfrm rot="10800000" flipH="1">
              <a:off x="290266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29"/>
            <p:cNvSpPr/>
            <p:nvPr/>
          </p:nvSpPr>
          <p:spPr>
            <a:xfrm rot="10800000" flipH="1">
              <a:off x="406814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29"/>
            <p:cNvSpPr/>
            <p:nvPr/>
          </p:nvSpPr>
          <p:spPr>
            <a:xfrm rot="10800000" flipH="1">
              <a:off x="17252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29"/>
            <p:cNvSpPr/>
            <p:nvPr/>
          </p:nvSpPr>
          <p:spPr>
            <a:xfrm rot="10800000" flipH="1">
              <a:off x="5598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29"/>
            <p:cNvSpPr/>
            <p:nvPr/>
          </p:nvSpPr>
          <p:spPr>
            <a:xfrm rot="10800000" flipH="1">
              <a:off x="523362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29"/>
            <p:cNvSpPr/>
            <p:nvPr/>
          </p:nvSpPr>
          <p:spPr>
            <a:xfrm rot="10800000" flipH="1">
              <a:off x="290266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29"/>
            <p:cNvSpPr/>
            <p:nvPr/>
          </p:nvSpPr>
          <p:spPr>
            <a:xfrm rot="10800000" flipH="1">
              <a:off x="5598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29"/>
            <p:cNvSpPr/>
            <p:nvPr/>
          </p:nvSpPr>
          <p:spPr>
            <a:xfrm rot="10800000" flipH="1">
              <a:off x="523362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29"/>
            <p:cNvSpPr/>
            <p:nvPr/>
          </p:nvSpPr>
          <p:spPr>
            <a:xfrm rot="10800000" flipH="1">
              <a:off x="290266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29"/>
            <p:cNvSpPr/>
            <p:nvPr/>
          </p:nvSpPr>
          <p:spPr>
            <a:xfrm rot="10800000" flipH="1">
              <a:off x="406814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29"/>
            <p:cNvSpPr/>
            <p:nvPr/>
          </p:nvSpPr>
          <p:spPr>
            <a:xfrm rot="10800000" flipH="1">
              <a:off x="17252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29"/>
            <p:cNvSpPr/>
            <p:nvPr/>
          </p:nvSpPr>
          <p:spPr>
            <a:xfrm rot="10800000" flipH="1">
              <a:off x="5598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29"/>
            <p:cNvSpPr/>
            <p:nvPr/>
          </p:nvSpPr>
          <p:spPr>
            <a:xfrm rot="10800000" flipH="1">
              <a:off x="523362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29"/>
            <p:cNvSpPr/>
            <p:nvPr/>
          </p:nvSpPr>
          <p:spPr>
            <a:xfrm rot="10800000" flipH="1">
              <a:off x="290266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29"/>
            <p:cNvSpPr/>
            <p:nvPr/>
          </p:nvSpPr>
          <p:spPr>
            <a:xfrm rot="10800000" flipH="1">
              <a:off x="5598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29"/>
            <p:cNvSpPr/>
            <p:nvPr/>
          </p:nvSpPr>
          <p:spPr>
            <a:xfrm rot="10800000" flipH="1">
              <a:off x="523362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29"/>
            <p:cNvSpPr/>
            <p:nvPr/>
          </p:nvSpPr>
          <p:spPr>
            <a:xfrm rot="10800000" flipH="1">
              <a:off x="290266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29"/>
            <p:cNvSpPr/>
            <p:nvPr/>
          </p:nvSpPr>
          <p:spPr>
            <a:xfrm rot="10800000" flipH="1">
              <a:off x="40681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29"/>
            <p:cNvSpPr/>
            <p:nvPr/>
          </p:nvSpPr>
          <p:spPr>
            <a:xfrm rot="10800000" flipH="1">
              <a:off x="17252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29"/>
            <p:cNvSpPr/>
            <p:nvPr/>
          </p:nvSpPr>
          <p:spPr>
            <a:xfrm rot="10800000" flipH="1">
              <a:off x="63991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29"/>
            <p:cNvSpPr/>
            <p:nvPr/>
          </p:nvSpPr>
          <p:spPr>
            <a:xfrm rot="10800000" flipH="1">
              <a:off x="5598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29"/>
            <p:cNvSpPr/>
            <p:nvPr/>
          </p:nvSpPr>
          <p:spPr>
            <a:xfrm rot="10800000" flipH="1">
              <a:off x="523362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29"/>
            <p:cNvSpPr/>
            <p:nvPr/>
          </p:nvSpPr>
          <p:spPr>
            <a:xfrm rot="10800000" flipH="1">
              <a:off x="990744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29"/>
            <p:cNvSpPr/>
            <p:nvPr/>
          </p:nvSpPr>
          <p:spPr>
            <a:xfrm rot="10800000" flipH="1">
              <a:off x="290266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29"/>
            <p:cNvSpPr/>
            <p:nvPr/>
          </p:nvSpPr>
          <p:spPr>
            <a:xfrm rot="10800000" flipH="1">
              <a:off x="757648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29"/>
            <p:cNvSpPr/>
            <p:nvPr/>
          </p:nvSpPr>
          <p:spPr>
            <a:xfrm rot="10800000" flipH="1">
              <a:off x="5598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29"/>
            <p:cNvSpPr/>
            <p:nvPr/>
          </p:nvSpPr>
          <p:spPr>
            <a:xfrm rot="10800000" flipH="1">
              <a:off x="523362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29"/>
            <p:cNvSpPr/>
            <p:nvPr/>
          </p:nvSpPr>
          <p:spPr>
            <a:xfrm rot="10800000" flipH="1">
              <a:off x="990744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29"/>
            <p:cNvSpPr/>
            <p:nvPr/>
          </p:nvSpPr>
          <p:spPr>
            <a:xfrm rot="10800000" flipH="1">
              <a:off x="14593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29"/>
            <p:cNvSpPr/>
            <p:nvPr/>
          </p:nvSpPr>
          <p:spPr>
            <a:xfrm rot="10800000" flipH="1">
              <a:off x="290266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29"/>
            <p:cNvSpPr/>
            <p:nvPr/>
          </p:nvSpPr>
          <p:spPr>
            <a:xfrm rot="10800000" flipH="1">
              <a:off x="757648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29"/>
            <p:cNvSpPr/>
            <p:nvPr/>
          </p:nvSpPr>
          <p:spPr>
            <a:xfrm rot="10800000" flipH="1">
              <a:off x="1225029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05" name="Google Shape;5605;p29"/>
          <p:cNvPicPr preferRelativeResize="0"/>
          <p:nvPr/>
        </p:nvPicPr>
        <p:blipFill rotWithShape="1">
          <a:blip r:embed="rId2">
            <a:alphaModFix amt="75000"/>
          </a:blip>
          <a:srcRect l="56254" t="-28" r="-335" b="52720"/>
          <a:stretch/>
        </p:blipFill>
        <p:spPr>
          <a:xfrm rot="10800000">
            <a:off x="7130501" y="-1"/>
            <a:ext cx="2013499" cy="243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6" name="Google Shape;5606;p29"/>
          <p:cNvPicPr preferRelativeResize="0"/>
          <p:nvPr/>
        </p:nvPicPr>
        <p:blipFill rotWithShape="1">
          <a:blip r:embed="rId2">
            <a:alphaModFix amt="75000"/>
          </a:blip>
          <a:srcRect l="-6303" t="50490" r="61085" b="5563"/>
          <a:stretch/>
        </p:blipFill>
        <p:spPr>
          <a:xfrm rot="10800000">
            <a:off x="0" y="3201776"/>
            <a:ext cx="1774300" cy="194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5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08" name="Google Shape;5608;p30"/>
          <p:cNvGrpSpPr/>
          <p:nvPr/>
        </p:nvGrpSpPr>
        <p:grpSpPr>
          <a:xfrm flipH="1">
            <a:off x="-529139" y="21377"/>
            <a:ext cx="1890166" cy="5100745"/>
            <a:chOff x="8308628" y="167576"/>
            <a:chExt cx="1890166" cy="5100745"/>
          </a:xfrm>
        </p:grpSpPr>
        <p:sp>
          <p:nvSpPr>
            <p:cNvPr id="5609" name="Google Shape;5609;p30"/>
            <p:cNvSpPr/>
            <p:nvPr/>
          </p:nvSpPr>
          <p:spPr>
            <a:xfrm rot="10800000">
              <a:off x="9828510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30"/>
            <p:cNvSpPr/>
            <p:nvPr/>
          </p:nvSpPr>
          <p:spPr>
            <a:xfrm rot="10800000">
              <a:off x="9361128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30"/>
            <p:cNvSpPr/>
            <p:nvPr/>
          </p:nvSpPr>
          <p:spPr>
            <a:xfrm rot="10800000">
              <a:off x="8893747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30"/>
            <p:cNvSpPr/>
            <p:nvPr/>
          </p:nvSpPr>
          <p:spPr>
            <a:xfrm rot="10800000">
              <a:off x="8425176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30"/>
            <p:cNvSpPr/>
            <p:nvPr/>
          </p:nvSpPr>
          <p:spPr>
            <a:xfrm rot="10800000">
              <a:off x="10061605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30"/>
            <p:cNvSpPr/>
            <p:nvPr/>
          </p:nvSpPr>
          <p:spPr>
            <a:xfrm rot="10800000">
              <a:off x="9594224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30"/>
            <p:cNvSpPr/>
            <p:nvPr/>
          </p:nvSpPr>
          <p:spPr>
            <a:xfrm rot="10800000">
              <a:off x="9126843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30"/>
            <p:cNvSpPr/>
            <p:nvPr/>
          </p:nvSpPr>
          <p:spPr>
            <a:xfrm rot="10800000">
              <a:off x="8659461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30"/>
            <p:cNvSpPr/>
            <p:nvPr/>
          </p:nvSpPr>
          <p:spPr>
            <a:xfrm rot="10800000">
              <a:off x="9710772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30"/>
            <p:cNvSpPr/>
            <p:nvPr/>
          </p:nvSpPr>
          <p:spPr>
            <a:xfrm rot="10800000">
              <a:off x="9243391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30"/>
            <p:cNvSpPr/>
            <p:nvPr/>
          </p:nvSpPr>
          <p:spPr>
            <a:xfrm rot="10800000">
              <a:off x="8776009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30"/>
            <p:cNvSpPr/>
            <p:nvPr/>
          </p:nvSpPr>
          <p:spPr>
            <a:xfrm rot="10800000">
              <a:off x="8308628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30"/>
            <p:cNvSpPr/>
            <p:nvPr/>
          </p:nvSpPr>
          <p:spPr>
            <a:xfrm rot="10800000">
              <a:off x="9943822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30"/>
            <p:cNvSpPr/>
            <p:nvPr/>
          </p:nvSpPr>
          <p:spPr>
            <a:xfrm rot="10800000">
              <a:off x="9476441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30"/>
            <p:cNvSpPr/>
            <p:nvPr/>
          </p:nvSpPr>
          <p:spPr>
            <a:xfrm rot="10800000">
              <a:off x="9009059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30"/>
            <p:cNvSpPr/>
            <p:nvPr/>
          </p:nvSpPr>
          <p:spPr>
            <a:xfrm rot="10800000">
              <a:off x="8541723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30"/>
            <p:cNvSpPr/>
            <p:nvPr/>
          </p:nvSpPr>
          <p:spPr>
            <a:xfrm rot="10800000">
              <a:off x="9710772" y="45878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30"/>
            <p:cNvSpPr/>
            <p:nvPr/>
          </p:nvSpPr>
          <p:spPr>
            <a:xfrm rot="10800000">
              <a:off x="9243391" y="45878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30"/>
            <p:cNvSpPr/>
            <p:nvPr/>
          </p:nvSpPr>
          <p:spPr>
            <a:xfrm rot="10800000">
              <a:off x="9943822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30"/>
            <p:cNvSpPr/>
            <p:nvPr/>
          </p:nvSpPr>
          <p:spPr>
            <a:xfrm rot="10800000">
              <a:off x="9476441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30"/>
            <p:cNvSpPr/>
            <p:nvPr/>
          </p:nvSpPr>
          <p:spPr>
            <a:xfrm rot="10800000">
              <a:off x="9828510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30"/>
            <p:cNvSpPr/>
            <p:nvPr/>
          </p:nvSpPr>
          <p:spPr>
            <a:xfrm rot="10800000">
              <a:off x="9361128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30"/>
            <p:cNvSpPr/>
            <p:nvPr/>
          </p:nvSpPr>
          <p:spPr>
            <a:xfrm rot="10800000">
              <a:off x="8893747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30"/>
            <p:cNvSpPr/>
            <p:nvPr/>
          </p:nvSpPr>
          <p:spPr>
            <a:xfrm rot="10800000">
              <a:off x="8425176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30"/>
            <p:cNvSpPr/>
            <p:nvPr/>
          </p:nvSpPr>
          <p:spPr>
            <a:xfrm rot="10800000">
              <a:off x="10061605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30"/>
            <p:cNvSpPr/>
            <p:nvPr/>
          </p:nvSpPr>
          <p:spPr>
            <a:xfrm rot="10800000">
              <a:off x="9594224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30"/>
            <p:cNvSpPr/>
            <p:nvPr/>
          </p:nvSpPr>
          <p:spPr>
            <a:xfrm rot="10800000">
              <a:off x="9126843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30"/>
            <p:cNvSpPr/>
            <p:nvPr/>
          </p:nvSpPr>
          <p:spPr>
            <a:xfrm rot="10800000">
              <a:off x="8659461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30"/>
            <p:cNvSpPr/>
            <p:nvPr/>
          </p:nvSpPr>
          <p:spPr>
            <a:xfrm rot="10800000">
              <a:off x="9710772" y="162717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30"/>
            <p:cNvSpPr/>
            <p:nvPr/>
          </p:nvSpPr>
          <p:spPr>
            <a:xfrm rot="10800000">
              <a:off x="9243391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30"/>
            <p:cNvSpPr/>
            <p:nvPr/>
          </p:nvSpPr>
          <p:spPr>
            <a:xfrm rot="10800000">
              <a:off x="8776009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30"/>
            <p:cNvSpPr/>
            <p:nvPr/>
          </p:nvSpPr>
          <p:spPr>
            <a:xfrm rot="10800000">
              <a:off x="9943822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30"/>
            <p:cNvSpPr/>
            <p:nvPr/>
          </p:nvSpPr>
          <p:spPr>
            <a:xfrm rot="10800000">
              <a:off x="9476441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30"/>
            <p:cNvSpPr/>
            <p:nvPr/>
          </p:nvSpPr>
          <p:spPr>
            <a:xfrm rot="10800000">
              <a:off x="9009059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30"/>
            <p:cNvSpPr/>
            <p:nvPr/>
          </p:nvSpPr>
          <p:spPr>
            <a:xfrm rot="10800000">
              <a:off x="9710772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30"/>
            <p:cNvSpPr/>
            <p:nvPr/>
          </p:nvSpPr>
          <p:spPr>
            <a:xfrm rot="10800000">
              <a:off x="9243391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30"/>
            <p:cNvSpPr/>
            <p:nvPr/>
          </p:nvSpPr>
          <p:spPr>
            <a:xfrm rot="10800000">
              <a:off x="8776009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30"/>
            <p:cNvSpPr/>
            <p:nvPr/>
          </p:nvSpPr>
          <p:spPr>
            <a:xfrm rot="10800000">
              <a:off x="8308628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30"/>
            <p:cNvSpPr/>
            <p:nvPr/>
          </p:nvSpPr>
          <p:spPr>
            <a:xfrm rot="10800000">
              <a:off x="9943822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30"/>
            <p:cNvSpPr/>
            <p:nvPr/>
          </p:nvSpPr>
          <p:spPr>
            <a:xfrm rot="10800000">
              <a:off x="9476441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30"/>
            <p:cNvSpPr/>
            <p:nvPr/>
          </p:nvSpPr>
          <p:spPr>
            <a:xfrm rot="10800000">
              <a:off x="9009059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30"/>
            <p:cNvSpPr/>
            <p:nvPr/>
          </p:nvSpPr>
          <p:spPr>
            <a:xfrm rot="10800000">
              <a:off x="8541723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30"/>
            <p:cNvSpPr/>
            <p:nvPr/>
          </p:nvSpPr>
          <p:spPr>
            <a:xfrm rot="10800000">
              <a:off x="9828510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30"/>
            <p:cNvSpPr/>
            <p:nvPr/>
          </p:nvSpPr>
          <p:spPr>
            <a:xfrm rot="10800000">
              <a:off x="9361128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30"/>
            <p:cNvSpPr/>
            <p:nvPr/>
          </p:nvSpPr>
          <p:spPr>
            <a:xfrm rot="10800000">
              <a:off x="8893747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30"/>
            <p:cNvSpPr/>
            <p:nvPr/>
          </p:nvSpPr>
          <p:spPr>
            <a:xfrm rot="10800000">
              <a:off x="10061605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30"/>
            <p:cNvSpPr/>
            <p:nvPr/>
          </p:nvSpPr>
          <p:spPr>
            <a:xfrm rot="10800000">
              <a:off x="9594224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30"/>
            <p:cNvSpPr/>
            <p:nvPr/>
          </p:nvSpPr>
          <p:spPr>
            <a:xfrm rot="10800000">
              <a:off x="9126843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30"/>
            <p:cNvSpPr/>
            <p:nvPr/>
          </p:nvSpPr>
          <p:spPr>
            <a:xfrm rot="10800000">
              <a:off x="8659461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30"/>
            <p:cNvSpPr/>
            <p:nvPr/>
          </p:nvSpPr>
          <p:spPr>
            <a:xfrm rot="10800000">
              <a:off x="9710772" y="250316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30"/>
            <p:cNvSpPr/>
            <p:nvPr/>
          </p:nvSpPr>
          <p:spPr>
            <a:xfrm rot="10800000">
              <a:off x="9243391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30"/>
            <p:cNvSpPr/>
            <p:nvPr/>
          </p:nvSpPr>
          <p:spPr>
            <a:xfrm rot="10800000">
              <a:off x="8776009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30"/>
            <p:cNvSpPr/>
            <p:nvPr/>
          </p:nvSpPr>
          <p:spPr>
            <a:xfrm rot="10800000">
              <a:off x="9943822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30"/>
            <p:cNvSpPr/>
            <p:nvPr/>
          </p:nvSpPr>
          <p:spPr>
            <a:xfrm rot="10800000">
              <a:off x="9476441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30"/>
            <p:cNvSpPr/>
            <p:nvPr/>
          </p:nvSpPr>
          <p:spPr>
            <a:xfrm rot="10800000">
              <a:off x="9009059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30"/>
            <p:cNvSpPr/>
            <p:nvPr/>
          </p:nvSpPr>
          <p:spPr>
            <a:xfrm rot="10800000">
              <a:off x="9710772" y="221077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30"/>
            <p:cNvSpPr/>
            <p:nvPr/>
          </p:nvSpPr>
          <p:spPr>
            <a:xfrm rot="10800000">
              <a:off x="9243391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30"/>
            <p:cNvSpPr/>
            <p:nvPr/>
          </p:nvSpPr>
          <p:spPr>
            <a:xfrm rot="10800000">
              <a:off x="8776009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30"/>
            <p:cNvSpPr/>
            <p:nvPr/>
          </p:nvSpPr>
          <p:spPr>
            <a:xfrm rot="10800000">
              <a:off x="9943822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30"/>
            <p:cNvSpPr/>
            <p:nvPr/>
          </p:nvSpPr>
          <p:spPr>
            <a:xfrm rot="10800000">
              <a:off x="9476441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30"/>
            <p:cNvSpPr/>
            <p:nvPr/>
          </p:nvSpPr>
          <p:spPr>
            <a:xfrm rot="10800000">
              <a:off x="9009059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30"/>
            <p:cNvSpPr/>
            <p:nvPr/>
          </p:nvSpPr>
          <p:spPr>
            <a:xfrm rot="10800000">
              <a:off x="9828510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30"/>
            <p:cNvSpPr/>
            <p:nvPr/>
          </p:nvSpPr>
          <p:spPr>
            <a:xfrm rot="10800000">
              <a:off x="9361128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30"/>
            <p:cNvSpPr/>
            <p:nvPr/>
          </p:nvSpPr>
          <p:spPr>
            <a:xfrm rot="10800000">
              <a:off x="8893747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30"/>
            <p:cNvSpPr/>
            <p:nvPr/>
          </p:nvSpPr>
          <p:spPr>
            <a:xfrm rot="10800000">
              <a:off x="10061605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30"/>
            <p:cNvSpPr/>
            <p:nvPr/>
          </p:nvSpPr>
          <p:spPr>
            <a:xfrm rot="10800000">
              <a:off x="9594224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30"/>
            <p:cNvSpPr/>
            <p:nvPr/>
          </p:nvSpPr>
          <p:spPr>
            <a:xfrm rot="10800000">
              <a:off x="9126843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30"/>
            <p:cNvSpPr/>
            <p:nvPr/>
          </p:nvSpPr>
          <p:spPr>
            <a:xfrm rot="10800000">
              <a:off x="8659461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30"/>
            <p:cNvSpPr/>
            <p:nvPr/>
          </p:nvSpPr>
          <p:spPr>
            <a:xfrm rot="10800000">
              <a:off x="9710772" y="337916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30"/>
            <p:cNvSpPr/>
            <p:nvPr/>
          </p:nvSpPr>
          <p:spPr>
            <a:xfrm rot="10800000">
              <a:off x="9243391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30"/>
            <p:cNvSpPr/>
            <p:nvPr/>
          </p:nvSpPr>
          <p:spPr>
            <a:xfrm rot="10800000">
              <a:off x="8776009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30"/>
            <p:cNvSpPr/>
            <p:nvPr/>
          </p:nvSpPr>
          <p:spPr>
            <a:xfrm rot="10800000">
              <a:off x="9943822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30"/>
            <p:cNvSpPr/>
            <p:nvPr/>
          </p:nvSpPr>
          <p:spPr>
            <a:xfrm rot="10800000">
              <a:off x="9476441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30"/>
            <p:cNvSpPr/>
            <p:nvPr/>
          </p:nvSpPr>
          <p:spPr>
            <a:xfrm rot="10800000">
              <a:off x="9009059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30"/>
            <p:cNvSpPr/>
            <p:nvPr/>
          </p:nvSpPr>
          <p:spPr>
            <a:xfrm rot="10800000">
              <a:off x="9710772" y="30867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30"/>
            <p:cNvSpPr/>
            <p:nvPr/>
          </p:nvSpPr>
          <p:spPr>
            <a:xfrm rot="10800000">
              <a:off x="9243391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30"/>
            <p:cNvSpPr/>
            <p:nvPr/>
          </p:nvSpPr>
          <p:spPr>
            <a:xfrm rot="10800000">
              <a:off x="8776009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30"/>
            <p:cNvSpPr/>
            <p:nvPr/>
          </p:nvSpPr>
          <p:spPr>
            <a:xfrm rot="10800000">
              <a:off x="9943822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30"/>
            <p:cNvSpPr/>
            <p:nvPr/>
          </p:nvSpPr>
          <p:spPr>
            <a:xfrm rot="10800000">
              <a:off x="9476441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30"/>
            <p:cNvSpPr/>
            <p:nvPr/>
          </p:nvSpPr>
          <p:spPr>
            <a:xfrm rot="10800000">
              <a:off x="9009059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30"/>
            <p:cNvSpPr/>
            <p:nvPr/>
          </p:nvSpPr>
          <p:spPr>
            <a:xfrm rot="10800000">
              <a:off x="9828510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30"/>
            <p:cNvSpPr/>
            <p:nvPr/>
          </p:nvSpPr>
          <p:spPr>
            <a:xfrm rot="10800000">
              <a:off x="9361128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30"/>
            <p:cNvSpPr/>
            <p:nvPr/>
          </p:nvSpPr>
          <p:spPr>
            <a:xfrm rot="10800000">
              <a:off x="8893747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30"/>
            <p:cNvSpPr/>
            <p:nvPr/>
          </p:nvSpPr>
          <p:spPr>
            <a:xfrm rot="10800000">
              <a:off x="8425176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30"/>
            <p:cNvSpPr/>
            <p:nvPr/>
          </p:nvSpPr>
          <p:spPr>
            <a:xfrm rot="10800000">
              <a:off x="10061605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30"/>
            <p:cNvSpPr/>
            <p:nvPr/>
          </p:nvSpPr>
          <p:spPr>
            <a:xfrm rot="10800000">
              <a:off x="9594224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30"/>
            <p:cNvSpPr/>
            <p:nvPr/>
          </p:nvSpPr>
          <p:spPr>
            <a:xfrm rot="10800000">
              <a:off x="9126843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30"/>
            <p:cNvSpPr/>
            <p:nvPr/>
          </p:nvSpPr>
          <p:spPr>
            <a:xfrm rot="10800000">
              <a:off x="8659461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30"/>
            <p:cNvSpPr/>
            <p:nvPr/>
          </p:nvSpPr>
          <p:spPr>
            <a:xfrm rot="10800000">
              <a:off x="9710772" y="42551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30"/>
            <p:cNvSpPr/>
            <p:nvPr/>
          </p:nvSpPr>
          <p:spPr>
            <a:xfrm rot="10800000">
              <a:off x="9243391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30"/>
            <p:cNvSpPr/>
            <p:nvPr/>
          </p:nvSpPr>
          <p:spPr>
            <a:xfrm rot="10800000">
              <a:off x="8776009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30"/>
            <p:cNvSpPr/>
            <p:nvPr/>
          </p:nvSpPr>
          <p:spPr>
            <a:xfrm rot="10800000">
              <a:off x="9943822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30"/>
            <p:cNvSpPr/>
            <p:nvPr/>
          </p:nvSpPr>
          <p:spPr>
            <a:xfrm rot="10800000">
              <a:off x="9476441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30"/>
            <p:cNvSpPr/>
            <p:nvPr/>
          </p:nvSpPr>
          <p:spPr>
            <a:xfrm rot="10800000">
              <a:off x="9009059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30"/>
            <p:cNvSpPr/>
            <p:nvPr/>
          </p:nvSpPr>
          <p:spPr>
            <a:xfrm rot="10800000">
              <a:off x="9710772" y="39627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30"/>
            <p:cNvSpPr/>
            <p:nvPr/>
          </p:nvSpPr>
          <p:spPr>
            <a:xfrm rot="10800000">
              <a:off x="9243391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30"/>
            <p:cNvSpPr/>
            <p:nvPr/>
          </p:nvSpPr>
          <p:spPr>
            <a:xfrm rot="10800000">
              <a:off x="8776009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30"/>
            <p:cNvSpPr/>
            <p:nvPr/>
          </p:nvSpPr>
          <p:spPr>
            <a:xfrm rot="10800000">
              <a:off x="9943822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30"/>
            <p:cNvSpPr/>
            <p:nvPr/>
          </p:nvSpPr>
          <p:spPr>
            <a:xfrm rot="10800000">
              <a:off x="9476441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30"/>
            <p:cNvSpPr/>
            <p:nvPr/>
          </p:nvSpPr>
          <p:spPr>
            <a:xfrm rot="10800000">
              <a:off x="9009059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30"/>
            <p:cNvSpPr/>
            <p:nvPr/>
          </p:nvSpPr>
          <p:spPr>
            <a:xfrm rot="10800000">
              <a:off x="9828510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30"/>
            <p:cNvSpPr/>
            <p:nvPr/>
          </p:nvSpPr>
          <p:spPr>
            <a:xfrm rot="10800000">
              <a:off x="9361128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30"/>
            <p:cNvSpPr/>
            <p:nvPr/>
          </p:nvSpPr>
          <p:spPr>
            <a:xfrm rot="10800000">
              <a:off x="8893747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30"/>
            <p:cNvSpPr/>
            <p:nvPr/>
          </p:nvSpPr>
          <p:spPr>
            <a:xfrm rot="10800000">
              <a:off x="10061605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30"/>
            <p:cNvSpPr/>
            <p:nvPr/>
          </p:nvSpPr>
          <p:spPr>
            <a:xfrm rot="10800000">
              <a:off x="9594224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30"/>
            <p:cNvSpPr/>
            <p:nvPr/>
          </p:nvSpPr>
          <p:spPr>
            <a:xfrm rot="10800000">
              <a:off x="9126843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30"/>
            <p:cNvSpPr/>
            <p:nvPr/>
          </p:nvSpPr>
          <p:spPr>
            <a:xfrm rot="10800000">
              <a:off x="8659461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30"/>
            <p:cNvSpPr/>
            <p:nvPr/>
          </p:nvSpPr>
          <p:spPr>
            <a:xfrm rot="10800000">
              <a:off x="9710772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30"/>
            <p:cNvSpPr/>
            <p:nvPr/>
          </p:nvSpPr>
          <p:spPr>
            <a:xfrm rot="10800000">
              <a:off x="9243391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30"/>
            <p:cNvSpPr/>
            <p:nvPr/>
          </p:nvSpPr>
          <p:spPr>
            <a:xfrm rot="10800000">
              <a:off x="8776009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30"/>
            <p:cNvSpPr/>
            <p:nvPr/>
          </p:nvSpPr>
          <p:spPr>
            <a:xfrm rot="10800000">
              <a:off x="8308628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30"/>
            <p:cNvSpPr/>
            <p:nvPr/>
          </p:nvSpPr>
          <p:spPr>
            <a:xfrm rot="10800000">
              <a:off x="9943822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30"/>
            <p:cNvSpPr/>
            <p:nvPr/>
          </p:nvSpPr>
          <p:spPr>
            <a:xfrm rot="10800000">
              <a:off x="9476441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30"/>
            <p:cNvSpPr/>
            <p:nvPr/>
          </p:nvSpPr>
          <p:spPr>
            <a:xfrm rot="10800000">
              <a:off x="9009059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30"/>
            <p:cNvSpPr/>
            <p:nvPr/>
          </p:nvSpPr>
          <p:spPr>
            <a:xfrm rot="10800000">
              <a:off x="8541723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30"/>
            <p:cNvSpPr/>
            <p:nvPr/>
          </p:nvSpPr>
          <p:spPr>
            <a:xfrm rot="10800000">
              <a:off x="9710772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30"/>
            <p:cNvSpPr/>
            <p:nvPr/>
          </p:nvSpPr>
          <p:spPr>
            <a:xfrm rot="10800000">
              <a:off x="9243391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30"/>
            <p:cNvSpPr/>
            <p:nvPr/>
          </p:nvSpPr>
          <p:spPr>
            <a:xfrm rot="10800000">
              <a:off x="8776009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30"/>
            <p:cNvSpPr/>
            <p:nvPr/>
          </p:nvSpPr>
          <p:spPr>
            <a:xfrm rot="10800000">
              <a:off x="8308628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30"/>
            <p:cNvSpPr/>
            <p:nvPr/>
          </p:nvSpPr>
          <p:spPr>
            <a:xfrm rot="10800000">
              <a:off x="9943822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30"/>
            <p:cNvSpPr/>
            <p:nvPr/>
          </p:nvSpPr>
          <p:spPr>
            <a:xfrm rot="10800000">
              <a:off x="9476441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30"/>
            <p:cNvSpPr/>
            <p:nvPr/>
          </p:nvSpPr>
          <p:spPr>
            <a:xfrm rot="10800000">
              <a:off x="9009059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30"/>
            <p:cNvSpPr/>
            <p:nvPr/>
          </p:nvSpPr>
          <p:spPr>
            <a:xfrm rot="10800000">
              <a:off x="8541723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2" name="Google Shape;5732;p30"/>
          <p:cNvGrpSpPr/>
          <p:nvPr/>
        </p:nvGrpSpPr>
        <p:grpSpPr>
          <a:xfrm>
            <a:off x="7782972" y="21377"/>
            <a:ext cx="1890166" cy="5100745"/>
            <a:chOff x="8308628" y="167576"/>
            <a:chExt cx="1890166" cy="5100745"/>
          </a:xfrm>
        </p:grpSpPr>
        <p:sp>
          <p:nvSpPr>
            <p:cNvPr id="5733" name="Google Shape;5733;p30"/>
            <p:cNvSpPr/>
            <p:nvPr/>
          </p:nvSpPr>
          <p:spPr>
            <a:xfrm rot="10800000">
              <a:off x="9828510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30"/>
            <p:cNvSpPr/>
            <p:nvPr/>
          </p:nvSpPr>
          <p:spPr>
            <a:xfrm rot="10800000">
              <a:off x="9361128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30"/>
            <p:cNvSpPr/>
            <p:nvPr/>
          </p:nvSpPr>
          <p:spPr>
            <a:xfrm rot="10800000">
              <a:off x="8893747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30"/>
            <p:cNvSpPr/>
            <p:nvPr/>
          </p:nvSpPr>
          <p:spPr>
            <a:xfrm rot="10800000">
              <a:off x="8425176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30"/>
            <p:cNvSpPr/>
            <p:nvPr/>
          </p:nvSpPr>
          <p:spPr>
            <a:xfrm rot="10800000">
              <a:off x="10061605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30"/>
            <p:cNvSpPr/>
            <p:nvPr/>
          </p:nvSpPr>
          <p:spPr>
            <a:xfrm rot="10800000">
              <a:off x="9594224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30"/>
            <p:cNvSpPr/>
            <p:nvPr/>
          </p:nvSpPr>
          <p:spPr>
            <a:xfrm rot="10800000">
              <a:off x="9126843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30"/>
            <p:cNvSpPr/>
            <p:nvPr/>
          </p:nvSpPr>
          <p:spPr>
            <a:xfrm rot="10800000">
              <a:off x="8659461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30"/>
            <p:cNvSpPr/>
            <p:nvPr/>
          </p:nvSpPr>
          <p:spPr>
            <a:xfrm rot="10800000">
              <a:off x="9710772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30"/>
            <p:cNvSpPr/>
            <p:nvPr/>
          </p:nvSpPr>
          <p:spPr>
            <a:xfrm rot="10800000">
              <a:off x="9243391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30"/>
            <p:cNvSpPr/>
            <p:nvPr/>
          </p:nvSpPr>
          <p:spPr>
            <a:xfrm rot="10800000">
              <a:off x="8776009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30"/>
            <p:cNvSpPr/>
            <p:nvPr/>
          </p:nvSpPr>
          <p:spPr>
            <a:xfrm rot="10800000">
              <a:off x="8308628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30"/>
            <p:cNvSpPr/>
            <p:nvPr/>
          </p:nvSpPr>
          <p:spPr>
            <a:xfrm rot="10800000">
              <a:off x="9943822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30"/>
            <p:cNvSpPr/>
            <p:nvPr/>
          </p:nvSpPr>
          <p:spPr>
            <a:xfrm rot="10800000">
              <a:off x="9476441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30"/>
            <p:cNvSpPr/>
            <p:nvPr/>
          </p:nvSpPr>
          <p:spPr>
            <a:xfrm rot="10800000">
              <a:off x="9009059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30"/>
            <p:cNvSpPr/>
            <p:nvPr/>
          </p:nvSpPr>
          <p:spPr>
            <a:xfrm rot="10800000">
              <a:off x="8541723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30"/>
            <p:cNvSpPr/>
            <p:nvPr/>
          </p:nvSpPr>
          <p:spPr>
            <a:xfrm rot="10800000">
              <a:off x="9710772" y="45878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30"/>
            <p:cNvSpPr/>
            <p:nvPr/>
          </p:nvSpPr>
          <p:spPr>
            <a:xfrm rot="10800000">
              <a:off x="9243391" y="45878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30"/>
            <p:cNvSpPr/>
            <p:nvPr/>
          </p:nvSpPr>
          <p:spPr>
            <a:xfrm rot="10800000">
              <a:off x="9943822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30"/>
            <p:cNvSpPr/>
            <p:nvPr/>
          </p:nvSpPr>
          <p:spPr>
            <a:xfrm rot="10800000">
              <a:off x="9476441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30"/>
            <p:cNvSpPr/>
            <p:nvPr/>
          </p:nvSpPr>
          <p:spPr>
            <a:xfrm rot="10800000">
              <a:off x="9828510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30"/>
            <p:cNvSpPr/>
            <p:nvPr/>
          </p:nvSpPr>
          <p:spPr>
            <a:xfrm rot="10800000">
              <a:off x="9361128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30"/>
            <p:cNvSpPr/>
            <p:nvPr/>
          </p:nvSpPr>
          <p:spPr>
            <a:xfrm rot="10800000">
              <a:off x="8893747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30"/>
            <p:cNvSpPr/>
            <p:nvPr/>
          </p:nvSpPr>
          <p:spPr>
            <a:xfrm rot="10800000">
              <a:off x="8425176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30"/>
            <p:cNvSpPr/>
            <p:nvPr/>
          </p:nvSpPr>
          <p:spPr>
            <a:xfrm rot="10800000">
              <a:off x="10061605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30"/>
            <p:cNvSpPr/>
            <p:nvPr/>
          </p:nvSpPr>
          <p:spPr>
            <a:xfrm rot="10800000">
              <a:off x="9594224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30"/>
            <p:cNvSpPr/>
            <p:nvPr/>
          </p:nvSpPr>
          <p:spPr>
            <a:xfrm rot="10800000">
              <a:off x="9126843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30"/>
            <p:cNvSpPr/>
            <p:nvPr/>
          </p:nvSpPr>
          <p:spPr>
            <a:xfrm rot="10800000">
              <a:off x="8659461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30"/>
            <p:cNvSpPr/>
            <p:nvPr/>
          </p:nvSpPr>
          <p:spPr>
            <a:xfrm rot="10800000">
              <a:off x="9710772" y="162717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30"/>
            <p:cNvSpPr/>
            <p:nvPr/>
          </p:nvSpPr>
          <p:spPr>
            <a:xfrm rot="10800000">
              <a:off x="9243391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30"/>
            <p:cNvSpPr/>
            <p:nvPr/>
          </p:nvSpPr>
          <p:spPr>
            <a:xfrm rot="10800000">
              <a:off x="8776009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30"/>
            <p:cNvSpPr/>
            <p:nvPr/>
          </p:nvSpPr>
          <p:spPr>
            <a:xfrm rot="10800000">
              <a:off x="9943822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30"/>
            <p:cNvSpPr/>
            <p:nvPr/>
          </p:nvSpPr>
          <p:spPr>
            <a:xfrm rot="10800000">
              <a:off x="9476441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30"/>
            <p:cNvSpPr/>
            <p:nvPr/>
          </p:nvSpPr>
          <p:spPr>
            <a:xfrm rot="10800000">
              <a:off x="9009059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30"/>
            <p:cNvSpPr/>
            <p:nvPr/>
          </p:nvSpPr>
          <p:spPr>
            <a:xfrm rot="10800000">
              <a:off x="9710772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30"/>
            <p:cNvSpPr/>
            <p:nvPr/>
          </p:nvSpPr>
          <p:spPr>
            <a:xfrm rot="10800000">
              <a:off x="9243391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30"/>
            <p:cNvSpPr/>
            <p:nvPr/>
          </p:nvSpPr>
          <p:spPr>
            <a:xfrm rot="10800000">
              <a:off x="8776009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30"/>
            <p:cNvSpPr/>
            <p:nvPr/>
          </p:nvSpPr>
          <p:spPr>
            <a:xfrm rot="10800000">
              <a:off x="8308628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30"/>
            <p:cNvSpPr/>
            <p:nvPr/>
          </p:nvSpPr>
          <p:spPr>
            <a:xfrm rot="10800000">
              <a:off x="9943822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30"/>
            <p:cNvSpPr/>
            <p:nvPr/>
          </p:nvSpPr>
          <p:spPr>
            <a:xfrm rot="10800000">
              <a:off x="9476441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30"/>
            <p:cNvSpPr/>
            <p:nvPr/>
          </p:nvSpPr>
          <p:spPr>
            <a:xfrm rot="10800000">
              <a:off x="9009059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30"/>
            <p:cNvSpPr/>
            <p:nvPr/>
          </p:nvSpPr>
          <p:spPr>
            <a:xfrm rot="10800000">
              <a:off x="8541723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30"/>
            <p:cNvSpPr/>
            <p:nvPr/>
          </p:nvSpPr>
          <p:spPr>
            <a:xfrm rot="10800000">
              <a:off x="9828510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30"/>
            <p:cNvSpPr/>
            <p:nvPr/>
          </p:nvSpPr>
          <p:spPr>
            <a:xfrm rot="10800000">
              <a:off x="9361128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30"/>
            <p:cNvSpPr/>
            <p:nvPr/>
          </p:nvSpPr>
          <p:spPr>
            <a:xfrm rot="10800000">
              <a:off x="8893747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30"/>
            <p:cNvSpPr/>
            <p:nvPr/>
          </p:nvSpPr>
          <p:spPr>
            <a:xfrm rot="10800000">
              <a:off x="10061605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30"/>
            <p:cNvSpPr/>
            <p:nvPr/>
          </p:nvSpPr>
          <p:spPr>
            <a:xfrm rot="10800000">
              <a:off x="9594224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30"/>
            <p:cNvSpPr/>
            <p:nvPr/>
          </p:nvSpPr>
          <p:spPr>
            <a:xfrm rot="10800000">
              <a:off x="9126843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30"/>
            <p:cNvSpPr/>
            <p:nvPr/>
          </p:nvSpPr>
          <p:spPr>
            <a:xfrm rot="10800000">
              <a:off x="8659461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30"/>
            <p:cNvSpPr/>
            <p:nvPr/>
          </p:nvSpPr>
          <p:spPr>
            <a:xfrm rot="10800000">
              <a:off x="9710772" y="250316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30"/>
            <p:cNvSpPr/>
            <p:nvPr/>
          </p:nvSpPr>
          <p:spPr>
            <a:xfrm rot="10800000">
              <a:off x="9243391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30"/>
            <p:cNvSpPr/>
            <p:nvPr/>
          </p:nvSpPr>
          <p:spPr>
            <a:xfrm rot="10800000">
              <a:off x="8776009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30"/>
            <p:cNvSpPr/>
            <p:nvPr/>
          </p:nvSpPr>
          <p:spPr>
            <a:xfrm rot="10800000">
              <a:off x="9943822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30"/>
            <p:cNvSpPr/>
            <p:nvPr/>
          </p:nvSpPr>
          <p:spPr>
            <a:xfrm rot="10800000">
              <a:off x="9476441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30"/>
            <p:cNvSpPr/>
            <p:nvPr/>
          </p:nvSpPr>
          <p:spPr>
            <a:xfrm rot="10800000">
              <a:off x="9009059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30"/>
            <p:cNvSpPr/>
            <p:nvPr/>
          </p:nvSpPr>
          <p:spPr>
            <a:xfrm rot="10800000">
              <a:off x="9710772" y="221077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30"/>
            <p:cNvSpPr/>
            <p:nvPr/>
          </p:nvSpPr>
          <p:spPr>
            <a:xfrm rot="10800000">
              <a:off x="9243391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30"/>
            <p:cNvSpPr/>
            <p:nvPr/>
          </p:nvSpPr>
          <p:spPr>
            <a:xfrm rot="10800000">
              <a:off x="8776009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30"/>
            <p:cNvSpPr/>
            <p:nvPr/>
          </p:nvSpPr>
          <p:spPr>
            <a:xfrm rot="10800000">
              <a:off x="9943822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30"/>
            <p:cNvSpPr/>
            <p:nvPr/>
          </p:nvSpPr>
          <p:spPr>
            <a:xfrm rot="10800000">
              <a:off x="9476441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30"/>
            <p:cNvSpPr/>
            <p:nvPr/>
          </p:nvSpPr>
          <p:spPr>
            <a:xfrm rot="10800000">
              <a:off x="9009059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30"/>
            <p:cNvSpPr/>
            <p:nvPr/>
          </p:nvSpPr>
          <p:spPr>
            <a:xfrm rot="10800000">
              <a:off x="9828510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30"/>
            <p:cNvSpPr/>
            <p:nvPr/>
          </p:nvSpPr>
          <p:spPr>
            <a:xfrm rot="10800000">
              <a:off x="9361128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30"/>
            <p:cNvSpPr/>
            <p:nvPr/>
          </p:nvSpPr>
          <p:spPr>
            <a:xfrm rot="10800000">
              <a:off x="8893747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30"/>
            <p:cNvSpPr/>
            <p:nvPr/>
          </p:nvSpPr>
          <p:spPr>
            <a:xfrm rot="10800000">
              <a:off x="10061605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30"/>
            <p:cNvSpPr/>
            <p:nvPr/>
          </p:nvSpPr>
          <p:spPr>
            <a:xfrm rot="10800000">
              <a:off x="9594224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30"/>
            <p:cNvSpPr/>
            <p:nvPr/>
          </p:nvSpPr>
          <p:spPr>
            <a:xfrm rot="10800000">
              <a:off x="9126843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30"/>
            <p:cNvSpPr/>
            <p:nvPr/>
          </p:nvSpPr>
          <p:spPr>
            <a:xfrm rot="10800000">
              <a:off x="8659461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30"/>
            <p:cNvSpPr/>
            <p:nvPr/>
          </p:nvSpPr>
          <p:spPr>
            <a:xfrm rot="10800000">
              <a:off x="9710772" y="337916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30"/>
            <p:cNvSpPr/>
            <p:nvPr/>
          </p:nvSpPr>
          <p:spPr>
            <a:xfrm rot="10800000">
              <a:off x="9243391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30"/>
            <p:cNvSpPr/>
            <p:nvPr/>
          </p:nvSpPr>
          <p:spPr>
            <a:xfrm rot="10800000">
              <a:off x="8776009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30"/>
            <p:cNvSpPr/>
            <p:nvPr/>
          </p:nvSpPr>
          <p:spPr>
            <a:xfrm rot="10800000">
              <a:off x="9943822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30"/>
            <p:cNvSpPr/>
            <p:nvPr/>
          </p:nvSpPr>
          <p:spPr>
            <a:xfrm rot="10800000">
              <a:off x="9476441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30"/>
            <p:cNvSpPr/>
            <p:nvPr/>
          </p:nvSpPr>
          <p:spPr>
            <a:xfrm rot="10800000">
              <a:off x="9009059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30"/>
            <p:cNvSpPr/>
            <p:nvPr/>
          </p:nvSpPr>
          <p:spPr>
            <a:xfrm rot="10800000">
              <a:off x="9710772" y="30867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30"/>
            <p:cNvSpPr/>
            <p:nvPr/>
          </p:nvSpPr>
          <p:spPr>
            <a:xfrm rot="10800000">
              <a:off x="9243391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30"/>
            <p:cNvSpPr/>
            <p:nvPr/>
          </p:nvSpPr>
          <p:spPr>
            <a:xfrm rot="10800000">
              <a:off x="8776009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30"/>
            <p:cNvSpPr/>
            <p:nvPr/>
          </p:nvSpPr>
          <p:spPr>
            <a:xfrm rot="10800000">
              <a:off x="9943822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30"/>
            <p:cNvSpPr/>
            <p:nvPr/>
          </p:nvSpPr>
          <p:spPr>
            <a:xfrm rot="10800000">
              <a:off x="9476441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30"/>
            <p:cNvSpPr/>
            <p:nvPr/>
          </p:nvSpPr>
          <p:spPr>
            <a:xfrm rot="10800000">
              <a:off x="9009059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30"/>
            <p:cNvSpPr/>
            <p:nvPr/>
          </p:nvSpPr>
          <p:spPr>
            <a:xfrm rot="10800000">
              <a:off x="9828510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30"/>
            <p:cNvSpPr/>
            <p:nvPr/>
          </p:nvSpPr>
          <p:spPr>
            <a:xfrm rot="10800000">
              <a:off x="9361128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30"/>
            <p:cNvSpPr/>
            <p:nvPr/>
          </p:nvSpPr>
          <p:spPr>
            <a:xfrm rot="10800000">
              <a:off x="8893747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30"/>
            <p:cNvSpPr/>
            <p:nvPr/>
          </p:nvSpPr>
          <p:spPr>
            <a:xfrm rot="10800000">
              <a:off x="8425176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30"/>
            <p:cNvSpPr/>
            <p:nvPr/>
          </p:nvSpPr>
          <p:spPr>
            <a:xfrm rot="10800000">
              <a:off x="10061605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30"/>
            <p:cNvSpPr/>
            <p:nvPr/>
          </p:nvSpPr>
          <p:spPr>
            <a:xfrm rot="10800000">
              <a:off x="9594224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30"/>
            <p:cNvSpPr/>
            <p:nvPr/>
          </p:nvSpPr>
          <p:spPr>
            <a:xfrm rot="10800000">
              <a:off x="9126843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30"/>
            <p:cNvSpPr/>
            <p:nvPr/>
          </p:nvSpPr>
          <p:spPr>
            <a:xfrm rot="10800000">
              <a:off x="8659461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30"/>
            <p:cNvSpPr/>
            <p:nvPr/>
          </p:nvSpPr>
          <p:spPr>
            <a:xfrm rot="10800000">
              <a:off x="9710772" y="42551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30"/>
            <p:cNvSpPr/>
            <p:nvPr/>
          </p:nvSpPr>
          <p:spPr>
            <a:xfrm rot="10800000">
              <a:off x="9243391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30"/>
            <p:cNvSpPr/>
            <p:nvPr/>
          </p:nvSpPr>
          <p:spPr>
            <a:xfrm rot="10800000">
              <a:off x="8776009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30"/>
            <p:cNvSpPr/>
            <p:nvPr/>
          </p:nvSpPr>
          <p:spPr>
            <a:xfrm rot="10800000">
              <a:off x="9943822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30"/>
            <p:cNvSpPr/>
            <p:nvPr/>
          </p:nvSpPr>
          <p:spPr>
            <a:xfrm rot="10800000">
              <a:off x="9476441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30"/>
            <p:cNvSpPr/>
            <p:nvPr/>
          </p:nvSpPr>
          <p:spPr>
            <a:xfrm rot="10800000">
              <a:off x="9009059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30"/>
            <p:cNvSpPr/>
            <p:nvPr/>
          </p:nvSpPr>
          <p:spPr>
            <a:xfrm rot="10800000">
              <a:off x="9710772" y="39627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30"/>
            <p:cNvSpPr/>
            <p:nvPr/>
          </p:nvSpPr>
          <p:spPr>
            <a:xfrm rot="10800000">
              <a:off x="9243391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30"/>
            <p:cNvSpPr/>
            <p:nvPr/>
          </p:nvSpPr>
          <p:spPr>
            <a:xfrm rot="10800000">
              <a:off x="8776009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30"/>
            <p:cNvSpPr/>
            <p:nvPr/>
          </p:nvSpPr>
          <p:spPr>
            <a:xfrm rot="10800000">
              <a:off x="9943822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30"/>
            <p:cNvSpPr/>
            <p:nvPr/>
          </p:nvSpPr>
          <p:spPr>
            <a:xfrm rot="10800000">
              <a:off x="9476441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30"/>
            <p:cNvSpPr/>
            <p:nvPr/>
          </p:nvSpPr>
          <p:spPr>
            <a:xfrm rot="10800000">
              <a:off x="9009059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30"/>
            <p:cNvSpPr/>
            <p:nvPr/>
          </p:nvSpPr>
          <p:spPr>
            <a:xfrm rot="10800000">
              <a:off x="9828510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30"/>
            <p:cNvSpPr/>
            <p:nvPr/>
          </p:nvSpPr>
          <p:spPr>
            <a:xfrm rot="10800000">
              <a:off x="9361128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30"/>
            <p:cNvSpPr/>
            <p:nvPr/>
          </p:nvSpPr>
          <p:spPr>
            <a:xfrm rot="10800000">
              <a:off x="8893747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30"/>
            <p:cNvSpPr/>
            <p:nvPr/>
          </p:nvSpPr>
          <p:spPr>
            <a:xfrm rot="10800000">
              <a:off x="10061605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30"/>
            <p:cNvSpPr/>
            <p:nvPr/>
          </p:nvSpPr>
          <p:spPr>
            <a:xfrm rot="10800000">
              <a:off x="9594224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30"/>
            <p:cNvSpPr/>
            <p:nvPr/>
          </p:nvSpPr>
          <p:spPr>
            <a:xfrm rot="10800000">
              <a:off x="9126843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30"/>
            <p:cNvSpPr/>
            <p:nvPr/>
          </p:nvSpPr>
          <p:spPr>
            <a:xfrm rot="10800000">
              <a:off x="8659461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30"/>
            <p:cNvSpPr/>
            <p:nvPr/>
          </p:nvSpPr>
          <p:spPr>
            <a:xfrm rot="10800000">
              <a:off x="9710772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30"/>
            <p:cNvSpPr/>
            <p:nvPr/>
          </p:nvSpPr>
          <p:spPr>
            <a:xfrm rot="10800000">
              <a:off x="9243391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30"/>
            <p:cNvSpPr/>
            <p:nvPr/>
          </p:nvSpPr>
          <p:spPr>
            <a:xfrm rot="10800000">
              <a:off x="8776009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30"/>
            <p:cNvSpPr/>
            <p:nvPr/>
          </p:nvSpPr>
          <p:spPr>
            <a:xfrm rot="10800000">
              <a:off x="8308628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30"/>
            <p:cNvSpPr/>
            <p:nvPr/>
          </p:nvSpPr>
          <p:spPr>
            <a:xfrm rot="10800000">
              <a:off x="9943822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30"/>
            <p:cNvSpPr/>
            <p:nvPr/>
          </p:nvSpPr>
          <p:spPr>
            <a:xfrm rot="10800000">
              <a:off x="9476441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30"/>
            <p:cNvSpPr/>
            <p:nvPr/>
          </p:nvSpPr>
          <p:spPr>
            <a:xfrm rot="10800000">
              <a:off x="9009059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30"/>
            <p:cNvSpPr/>
            <p:nvPr/>
          </p:nvSpPr>
          <p:spPr>
            <a:xfrm rot="10800000">
              <a:off x="8541723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30"/>
            <p:cNvSpPr/>
            <p:nvPr/>
          </p:nvSpPr>
          <p:spPr>
            <a:xfrm rot="10800000">
              <a:off x="9710772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30"/>
            <p:cNvSpPr/>
            <p:nvPr/>
          </p:nvSpPr>
          <p:spPr>
            <a:xfrm rot="10800000">
              <a:off x="9243391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30"/>
            <p:cNvSpPr/>
            <p:nvPr/>
          </p:nvSpPr>
          <p:spPr>
            <a:xfrm rot="10800000">
              <a:off x="8776009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30"/>
            <p:cNvSpPr/>
            <p:nvPr/>
          </p:nvSpPr>
          <p:spPr>
            <a:xfrm rot="10800000">
              <a:off x="8308628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30"/>
            <p:cNvSpPr/>
            <p:nvPr/>
          </p:nvSpPr>
          <p:spPr>
            <a:xfrm rot="10800000">
              <a:off x="9943822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30"/>
            <p:cNvSpPr/>
            <p:nvPr/>
          </p:nvSpPr>
          <p:spPr>
            <a:xfrm rot="10800000">
              <a:off x="9476441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30"/>
            <p:cNvSpPr/>
            <p:nvPr/>
          </p:nvSpPr>
          <p:spPr>
            <a:xfrm rot="10800000">
              <a:off x="9009059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30"/>
            <p:cNvSpPr/>
            <p:nvPr/>
          </p:nvSpPr>
          <p:spPr>
            <a:xfrm rot="10800000">
              <a:off x="8541723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56" name="Google Shape;5856;p30"/>
          <p:cNvPicPr preferRelativeResize="0"/>
          <p:nvPr/>
        </p:nvPicPr>
        <p:blipFill rotWithShape="1">
          <a:blip r:embed="rId2">
            <a:alphaModFix amt="78000"/>
          </a:blip>
          <a:srcRect l="-6305" t="44410" r="56305" b="5589"/>
          <a:stretch/>
        </p:blipFill>
        <p:spPr>
          <a:xfrm flipH="1">
            <a:off x="4" y="0"/>
            <a:ext cx="2283899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7" name="Google Shape;5857;p30"/>
          <p:cNvPicPr preferRelativeResize="0"/>
          <p:nvPr/>
        </p:nvPicPr>
        <p:blipFill rotWithShape="1">
          <a:blip r:embed="rId2">
            <a:alphaModFix amt="78000"/>
          </a:blip>
          <a:srcRect l="56304" t="5590" r="-6304" b="44410"/>
          <a:stretch/>
        </p:blipFill>
        <p:spPr>
          <a:xfrm flipH="1">
            <a:off x="6860104" y="2576400"/>
            <a:ext cx="2283899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2" name="Google Shape;672;p4"/>
          <p:cNvGrpSpPr/>
          <p:nvPr/>
        </p:nvGrpSpPr>
        <p:grpSpPr>
          <a:xfrm>
            <a:off x="-60567" y="21377"/>
            <a:ext cx="9148587" cy="5100745"/>
            <a:chOff x="-60567" y="21377"/>
            <a:chExt cx="9148587" cy="5100745"/>
          </a:xfrm>
        </p:grpSpPr>
        <p:grpSp>
          <p:nvGrpSpPr>
            <p:cNvPr id="673" name="Google Shape;673;p4"/>
            <p:cNvGrpSpPr/>
            <p:nvPr/>
          </p:nvGrpSpPr>
          <p:grpSpPr>
            <a:xfrm>
              <a:off x="-60567" y="21377"/>
              <a:ext cx="603380" cy="5100745"/>
              <a:chOff x="-60567" y="21377"/>
              <a:chExt cx="603380" cy="5100745"/>
            </a:xfrm>
          </p:grpSpPr>
          <p:sp>
            <p:nvSpPr>
              <p:cNvPr id="674" name="Google Shape;674;p4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4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4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4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4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4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4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4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4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4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4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4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4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4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4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4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4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4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4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4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4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4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4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4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4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4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4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4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4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4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4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4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4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4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4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4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4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4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2" name="Google Shape;712;p4"/>
            <p:cNvGrpSpPr/>
            <p:nvPr/>
          </p:nvGrpSpPr>
          <p:grpSpPr>
            <a:xfrm>
              <a:off x="8368091" y="21377"/>
              <a:ext cx="719928" cy="5100745"/>
              <a:chOff x="8368091" y="21377"/>
              <a:chExt cx="719928" cy="5100745"/>
            </a:xfrm>
          </p:grpSpPr>
          <p:sp>
            <p:nvSpPr>
              <p:cNvPr id="713" name="Google Shape;713;p4"/>
              <p:cNvSpPr/>
              <p:nvPr/>
            </p:nvSpPr>
            <p:spPr>
              <a:xfrm rot="10800000">
                <a:off x="8835473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4"/>
              <p:cNvSpPr/>
              <p:nvPr/>
            </p:nvSpPr>
            <p:spPr>
              <a:xfrm rot="10800000">
                <a:off x="8368091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4"/>
              <p:cNvSpPr/>
              <p:nvPr/>
            </p:nvSpPr>
            <p:spPr>
              <a:xfrm rot="10800000">
                <a:off x="860118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4"/>
              <p:cNvSpPr/>
              <p:nvPr/>
            </p:nvSpPr>
            <p:spPr>
              <a:xfrm rot="10800000">
                <a:off x="871773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4"/>
              <p:cNvSpPr/>
              <p:nvPr/>
            </p:nvSpPr>
            <p:spPr>
              <a:xfrm rot="10800000">
                <a:off x="8950785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4"/>
              <p:cNvSpPr/>
              <p:nvPr/>
            </p:nvSpPr>
            <p:spPr>
              <a:xfrm rot="10800000">
                <a:off x="8483404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4"/>
              <p:cNvSpPr/>
              <p:nvPr/>
            </p:nvSpPr>
            <p:spPr>
              <a:xfrm rot="10800000">
                <a:off x="871773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4"/>
              <p:cNvSpPr/>
              <p:nvPr/>
            </p:nvSpPr>
            <p:spPr>
              <a:xfrm rot="10800000">
                <a:off x="8950785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4"/>
              <p:cNvSpPr/>
              <p:nvPr/>
            </p:nvSpPr>
            <p:spPr>
              <a:xfrm rot="10800000">
                <a:off x="8835473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4"/>
              <p:cNvSpPr/>
              <p:nvPr/>
            </p:nvSpPr>
            <p:spPr>
              <a:xfrm rot="10800000">
                <a:off x="8368091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4"/>
              <p:cNvSpPr/>
              <p:nvPr/>
            </p:nvSpPr>
            <p:spPr>
              <a:xfrm rot="10800000">
                <a:off x="860118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4"/>
              <p:cNvSpPr/>
              <p:nvPr/>
            </p:nvSpPr>
            <p:spPr>
              <a:xfrm rot="10800000">
                <a:off x="871773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4"/>
              <p:cNvSpPr/>
              <p:nvPr/>
            </p:nvSpPr>
            <p:spPr>
              <a:xfrm rot="10800000">
                <a:off x="8950785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4"/>
              <p:cNvSpPr/>
              <p:nvPr/>
            </p:nvSpPr>
            <p:spPr>
              <a:xfrm rot="10800000">
                <a:off x="8483404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4"/>
              <p:cNvSpPr/>
              <p:nvPr/>
            </p:nvSpPr>
            <p:spPr>
              <a:xfrm rot="10800000">
                <a:off x="871773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4"/>
              <p:cNvSpPr/>
              <p:nvPr/>
            </p:nvSpPr>
            <p:spPr>
              <a:xfrm rot="10800000">
                <a:off x="8950785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4"/>
              <p:cNvSpPr/>
              <p:nvPr/>
            </p:nvSpPr>
            <p:spPr>
              <a:xfrm rot="10800000">
                <a:off x="8483404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4"/>
              <p:cNvSpPr/>
              <p:nvPr/>
            </p:nvSpPr>
            <p:spPr>
              <a:xfrm rot="10800000">
                <a:off x="8835473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4"/>
              <p:cNvSpPr/>
              <p:nvPr/>
            </p:nvSpPr>
            <p:spPr>
              <a:xfrm rot="10800000">
                <a:off x="8368091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4"/>
              <p:cNvSpPr/>
              <p:nvPr/>
            </p:nvSpPr>
            <p:spPr>
              <a:xfrm rot="10800000">
                <a:off x="8601187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4"/>
              <p:cNvSpPr/>
              <p:nvPr/>
            </p:nvSpPr>
            <p:spPr>
              <a:xfrm rot="10800000">
                <a:off x="871773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4"/>
              <p:cNvSpPr/>
              <p:nvPr/>
            </p:nvSpPr>
            <p:spPr>
              <a:xfrm rot="10800000">
                <a:off x="8950785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4"/>
              <p:cNvSpPr/>
              <p:nvPr/>
            </p:nvSpPr>
            <p:spPr>
              <a:xfrm rot="10800000">
                <a:off x="8483404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4"/>
              <p:cNvSpPr/>
              <p:nvPr/>
            </p:nvSpPr>
            <p:spPr>
              <a:xfrm rot="10800000">
                <a:off x="871773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4"/>
              <p:cNvSpPr/>
              <p:nvPr/>
            </p:nvSpPr>
            <p:spPr>
              <a:xfrm rot="10800000">
                <a:off x="8950785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4"/>
              <p:cNvSpPr/>
              <p:nvPr/>
            </p:nvSpPr>
            <p:spPr>
              <a:xfrm rot="10800000">
                <a:off x="8483404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4"/>
              <p:cNvSpPr/>
              <p:nvPr/>
            </p:nvSpPr>
            <p:spPr>
              <a:xfrm rot="10800000">
                <a:off x="8835473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4"/>
              <p:cNvSpPr/>
              <p:nvPr/>
            </p:nvSpPr>
            <p:spPr>
              <a:xfrm rot="10800000">
                <a:off x="8368091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4"/>
              <p:cNvSpPr/>
              <p:nvPr/>
            </p:nvSpPr>
            <p:spPr>
              <a:xfrm rot="10800000">
                <a:off x="8601187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4"/>
              <p:cNvSpPr/>
              <p:nvPr/>
            </p:nvSpPr>
            <p:spPr>
              <a:xfrm rot="10800000">
                <a:off x="871773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4"/>
              <p:cNvSpPr/>
              <p:nvPr/>
            </p:nvSpPr>
            <p:spPr>
              <a:xfrm rot="10800000">
                <a:off x="8950785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4"/>
              <p:cNvSpPr/>
              <p:nvPr/>
            </p:nvSpPr>
            <p:spPr>
              <a:xfrm rot="10800000">
                <a:off x="8483404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4"/>
              <p:cNvSpPr/>
              <p:nvPr/>
            </p:nvSpPr>
            <p:spPr>
              <a:xfrm rot="10800000">
                <a:off x="871773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4"/>
              <p:cNvSpPr/>
              <p:nvPr/>
            </p:nvSpPr>
            <p:spPr>
              <a:xfrm rot="10800000">
                <a:off x="8950785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4"/>
              <p:cNvSpPr/>
              <p:nvPr/>
            </p:nvSpPr>
            <p:spPr>
              <a:xfrm rot="10800000">
                <a:off x="8483404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4"/>
              <p:cNvSpPr/>
              <p:nvPr/>
            </p:nvSpPr>
            <p:spPr>
              <a:xfrm rot="10800000">
                <a:off x="8835473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4"/>
              <p:cNvSpPr/>
              <p:nvPr/>
            </p:nvSpPr>
            <p:spPr>
              <a:xfrm rot="10800000">
                <a:off x="8368091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4"/>
              <p:cNvSpPr/>
              <p:nvPr/>
            </p:nvSpPr>
            <p:spPr>
              <a:xfrm rot="10800000">
                <a:off x="860118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4"/>
              <p:cNvSpPr/>
              <p:nvPr/>
            </p:nvSpPr>
            <p:spPr>
              <a:xfrm rot="10800000">
                <a:off x="871773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4"/>
              <p:cNvSpPr/>
              <p:nvPr/>
            </p:nvSpPr>
            <p:spPr>
              <a:xfrm rot="10800000">
                <a:off x="8950785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4"/>
              <p:cNvSpPr/>
              <p:nvPr/>
            </p:nvSpPr>
            <p:spPr>
              <a:xfrm rot="10800000">
                <a:off x="8483404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4"/>
              <p:cNvSpPr/>
              <p:nvPr/>
            </p:nvSpPr>
            <p:spPr>
              <a:xfrm rot="10800000">
                <a:off x="871773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4"/>
              <p:cNvSpPr/>
              <p:nvPr/>
            </p:nvSpPr>
            <p:spPr>
              <a:xfrm rot="10800000">
                <a:off x="8950785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4"/>
              <p:cNvSpPr/>
              <p:nvPr/>
            </p:nvSpPr>
            <p:spPr>
              <a:xfrm rot="10800000">
                <a:off x="8483404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4"/>
              <p:cNvSpPr/>
              <p:nvPr/>
            </p:nvSpPr>
            <p:spPr>
              <a:xfrm rot="10800000">
                <a:off x="8835473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4"/>
              <p:cNvSpPr/>
              <p:nvPr/>
            </p:nvSpPr>
            <p:spPr>
              <a:xfrm rot="10800000">
                <a:off x="8368091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4"/>
              <p:cNvSpPr/>
              <p:nvPr/>
            </p:nvSpPr>
            <p:spPr>
              <a:xfrm rot="10800000">
                <a:off x="8601187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4"/>
              <p:cNvSpPr/>
              <p:nvPr/>
            </p:nvSpPr>
            <p:spPr>
              <a:xfrm rot="10800000">
                <a:off x="871773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4"/>
              <p:cNvSpPr/>
              <p:nvPr/>
            </p:nvSpPr>
            <p:spPr>
              <a:xfrm rot="10800000">
                <a:off x="8950785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4"/>
              <p:cNvSpPr/>
              <p:nvPr/>
            </p:nvSpPr>
            <p:spPr>
              <a:xfrm rot="10800000">
                <a:off x="8483404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4"/>
              <p:cNvSpPr/>
              <p:nvPr/>
            </p:nvSpPr>
            <p:spPr>
              <a:xfrm rot="10800000">
                <a:off x="871773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4"/>
              <p:cNvSpPr/>
              <p:nvPr/>
            </p:nvSpPr>
            <p:spPr>
              <a:xfrm rot="10800000">
                <a:off x="8950785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4"/>
              <p:cNvSpPr/>
              <p:nvPr/>
            </p:nvSpPr>
            <p:spPr>
              <a:xfrm rot="10800000">
                <a:off x="8483404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66" name="Google Shape;766;p4"/>
          <p:cNvSpPr txBox="1">
            <a:spLocks noGrp="1"/>
          </p:cNvSpPr>
          <p:nvPr>
            <p:ph type="body" idx="1"/>
          </p:nvPr>
        </p:nvSpPr>
        <p:spPr>
          <a:xfrm>
            <a:off x="720000" y="1098957"/>
            <a:ext cx="7704000" cy="347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767" name="Google Shape;767;p4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pic>
        <p:nvPicPr>
          <p:cNvPr id="768" name="Google Shape;768;p4"/>
          <p:cNvPicPr preferRelativeResize="0"/>
          <p:nvPr/>
        </p:nvPicPr>
        <p:blipFill rotWithShape="1">
          <a:blip r:embed="rId2">
            <a:alphaModFix amt="76000"/>
          </a:blip>
          <a:srcRect t="48883" r="45100"/>
          <a:stretch/>
        </p:blipFill>
        <p:spPr>
          <a:xfrm>
            <a:off x="6842300" y="0"/>
            <a:ext cx="2301700" cy="188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5"/>
          <p:cNvSpPr txBox="1">
            <a:spLocks noGrp="1"/>
          </p:cNvSpPr>
          <p:nvPr>
            <p:ph type="subTitle" idx="1"/>
          </p:nvPr>
        </p:nvSpPr>
        <p:spPr>
          <a:xfrm>
            <a:off x="1254788" y="2848950"/>
            <a:ext cx="2776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771" name="Google Shape;771;p5"/>
          <p:cNvSpPr txBox="1">
            <a:spLocks noGrp="1"/>
          </p:cNvSpPr>
          <p:nvPr>
            <p:ph type="subTitle" idx="2"/>
          </p:nvPr>
        </p:nvSpPr>
        <p:spPr>
          <a:xfrm>
            <a:off x="1254788" y="3220350"/>
            <a:ext cx="2776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5"/>
          <p:cNvSpPr txBox="1">
            <a:spLocks noGrp="1"/>
          </p:cNvSpPr>
          <p:nvPr>
            <p:ph type="subTitle" idx="3"/>
          </p:nvPr>
        </p:nvSpPr>
        <p:spPr>
          <a:xfrm>
            <a:off x="5112413" y="2848950"/>
            <a:ext cx="2776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773" name="Google Shape;773;p5"/>
          <p:cNvSpPr txBox="1">
            <a:spLocks noGrp="1"/>
          </p:cNvSpPr>
          <p:nvPr>
            <p:ph type="subTitle" idx="4"/>
          </p:nvPr>
        </p:nvSpPr>
        <p:spPr>
          <a:xfrm>
            <a:off x="5112413" y="3220350"/>
            <a:ext cx="2776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775" name="Google Shape;775;p5"/>
          <p:cNvGrpSpPr/>
          <p:nvPr/>
        </p:nvGrpSpPr>
        <p:grpSpPr>
          <a:xfrm>
            <a:off x="-60567" y="21377"/>
            <a:ext cx="9148587" cy="5100745"/>
            <a:chOff x="-60567" y="21377"/>
            <a:chExt cx="9148587" cy="5100745"/>
          </a:xfrm>
        </p:grpSpPr>
        <p:grpSp>
          <p:nvGrpSpPr>
            <p:cNvPr id="776" name="Google Shape;776;p5"/>
            <p:cNvGrpSpPr/>
            <p:nvPr/>
          </p:nvGrpSpPr>
          <p:grpSpPr>
            <a:xfrm>
              <a:off x="-60567" y="21377"/>
              <a:ext cx="603380" cy="5100745"/>
              <a:chOff x="-60567" y="21377"/>
              <a:chExt cx="603380" cy="5100745"/>
            </a:xfrm>
          </p:grpSpPr>
          <p:sp>
            <p:nvSpPr>
              <p:cNvPr id="777" name="Google Shape;777;p5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5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5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5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5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5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5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5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5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5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5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5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5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5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5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5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5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5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5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5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5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5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5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5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5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5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5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5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5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5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5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5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5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5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5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5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5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5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5" name="Google Shape;815;p5"/>
            <p:cNvGrpSpPr/>
            <p:nvPr/>
          </p:nvGrpSpPr>
          <p:grpSpPr>
            <a:xfrm>
              <a:off x="8368091" y="21377"/>
              <a:ext cx="719928" cy="5100745"/>
              <a:chOff x="8368091" y="21377"/>
              <a:chExt cx="719928" cy="5100745"/>
            </a:xfrm>
          </p:grpSpPr>
          <p:sp>
            <p:nvSpPr>
              <p:cNvPr id="816" name="Google Shape;816;p5"/>
              <p:cNvSpPr/>
              <p:nvPr/>
            </p:nvSpPr>
            <p:spPr>
              <a:xfrm rot="10800000">
                <a:off x="8835473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5"/>
              <p:cNvSpPr/>
              <p:nvPr/>
            </p:nvSpPr>
            <p:spPr>
              <a:xfrm rot="10800000">
                <a:off x="8368091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5"/>
              <p:cNvSpPr/>
              <p:nvPr/>
            </p:nvSpPr>
            <p:spPr>
              <a:xfrm rot="10800000">
                <a:off x="860118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5"/>
              <p:cNvSpPr/>
              <p:nvPr/>
            </p:nvSpPr>
            <p:spPr>
              <a:xfrm rot="10800000">
                <a:off x="871773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5"/>
              <p:cNvSpPr/>
              <p:nvPr/>
            </p:nvSpPr>
            <p:spPr>
              <a:xfrm rot="10800000">
                <a:off x="8950785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5"/>
              <p:cNvSpPr/>
              <p:nvPr/>
            </p:nvSpPr>
            <p:spPr>
              <a:xfrm rot="10800000">
                <a:off x="8483404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5"/>
              <p:cNvSpPr/>
              <p:nvPr/>
            </p:nvSpPr>
            <p:spPr>
              <a:xfrm rot="10800000">
                <a:off x="871773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5"/>
              <p:cNvSpPr/>
              <p:nvPr/>
            </p:nvSpPr>
            <p:spPr>
              <a:xfrm rot="10800000">
                <a:off x="8950785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5"/>
              <p:cNvSpPr/>
              <p:nvPr/>
            </p:nvSpPr>
            <p:spPr>
              <a:xfrm rot="10800000">
                <a:off x="8835473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5"/>
              <p:cNvSpPr/>
              <p:nvPr/>
            </p:nvSpPr>
            <p:spPr>
              <a:xfrm rot="10800000">
                <a:off x="8368091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5"/>
              <p:cNvSpPr/>
              <p:nvPr/>
            </p:nvSpPr>
            <p:spPr>
              <a:xfrm rot="10800000">
                <a:off x="860118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5"/>
              <p:cNvSpPr/>
              <p:nvPr/>
            </p:nvSpPr>
            <p:spPr>
              <a:xfrm rot="10800000">
                <a:off x="871773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5"/>
              <p:cNvSpPr/>
              <p:nvPr/>
            </p:nvSpPr>
            <p:spPr>
              <a:xfrm rot="10800000">
                <a:off x="8950785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5"/>
              <p:cNvSpPr/>
              <p:nvPr/>
            </p:nvSpPr>
            <p:spPr>
              <a:xfrm rot="10800000">
                <a:off x="8483404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5"/>
              <p:cNvSpPr/>
              <p:nvPr/>
            </p:nvSpPr>
            <p:spPr>
              <a:xfrm rot="10800000">
                <a:off x="871773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5"/>
              <p:cNvSpPr/>
              <p:nvPr/>
            </p:nvSpPr>
            <p:spPr>
              <a:xfrm rot="10800000">
                <a:off x="8950785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5"/>
              <p:cNvSpPr/>
              <p:nvPr/>
            </p:nvSpPr>
            <p:spPr>
              <a:xfrm rot="10800000">
                <a:off x="8483404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5"/>
              <p:cNvSpPr/>
              <p:nvPr/>
            </p:nvSpPr>
            <p:spPr>
              <a:xfrm rot="10800000">
                <a:off x="8835473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5"/>
              <p:cNvSpPr/>
              <p:nvPr/>
            </p:nvSpPr>
            <p:spPr>
              <a:xfrm rot="10800000">
                <a:off x="8368091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5"/>
              <p:cNvSpPr/>
              <p:nvPr/>
            </p:nvSpPr>
            <p:spPr>
              <a:xfrm rot="10800000">
                <a:off x="8601187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5"/>
              <p:cNvSpPr/>
              <p:nvPr/>
            </p:nvSpPr>
            <p:spPr>
              <a:xfrm rot="10800000">
                <a:off x="871773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5"/>
              <p:cNvSpPr/>
              <p:nvPr/>
            </p:nvSpPr>
            <p:spPr>
              <a:xfrm rot="10800000">
                <a:off x="8950785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5"/>
              <p:cNvSpPr/>
              <p:nvPr/>
            </p:nvSpPr>
            <p:spPr>
              <a:xfrm rot="10800000">
                <a:off x="8483404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5"/>
              <p:cNvSpPr/>
              <p:nvPr/>
            </p:nvSpPr>
            <p:spPr>
              <a:xfrm rot="10800000">
                <a:off x="871773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5"/>
              <p:cNvSpPr/>
              <p:nvPr/>
            </p:nvSpPr>
            <p:spPr>
              <a:xfrm rot="10800000">
                <a:off x="8950785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5"/>
              <p:cNvSpPr/>
              <p:nvPr/>
            </p:nvSpPr>
            <p:spPr>
              <a:xfrm rot="10800000">
                <a:off x="8483404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5"/>
              <p:cNvSpPr/>
              <p:nvPr/>
            </p:nvSpPr>
            <p:spPr>
              <a:xfrm rot="10800000">
                <a:off x="8835473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5"/>
              <p:cNvSpPr/>
              <p:nvPr/>
            </p:nvSpPr>
            <p:spPr>
              <a:xfrm rot="10800000">
                <a:off x="8368091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5"/>
              <p:cNvSpPr/>
              <p:nvPr/>
            </p:nvSpPr>
            <p:spPr>
              <a:xfrm rot="10800000">
                <a:off x="8601187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5"/>
              <p:cNvSpPr/>
              <p:nvPr/>
            </p:nvSpPr>
            <p:spPr>
              <a:xfrm rot="10800000">
                <a:off x="871773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5"/>
              <p:cNvSpPr/>
              <p:nvPr/>
            </p:nvSpPr>
            <p:spPr>
              <a:xfrm rot="10800000">
                <a:off x="8950785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5"/>
              <p:cNvSpPr/>
              <p:nvPr/>
            </p:nvSpPr>
            <p:spPr>
              <a:xfrm rot="10800000">
                <a:off x="8483404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5"/>
              <p:cNvSpPr/>
              <p:nvPr/>
            </p:nvSpPr>
            <p:spPr>
              <a:xfrm rot="10800000">
                <a:off x="871773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5"/>
              <p:cNvSpPr/>
              <p:nvPr/>
            </p:nvSpPr>
            <p:spPr>
              <a:xfrm rot="10800000">
                <a:off x="8950785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5"/>
              <p:cNvSpPr/>
              <p:nvPr/>
            </p:nvSpPr>
            <p:spPr>
              <a:xfrm rot="10800000">
                <a:off x="8483404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5"/>
              <p:cNvSpPr/>
              <p:nvPr/>
            </p:nvSpPr>
            <p:spPr>
              <a:xfrm rot="10800000">
                <a:off x="8835473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5"/>
              <p:cNvSpPr/>
              <p:nvPr/>
            </p:nvSpPr>
            <p:spPr>
              <a:xfrm rot="10800000">
                <a:off x="8368091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5"/>
              <p:cNvSpPr/>
              <p:nvPr/>
            </p:nvSpPr>
            <p:spPr>
              <a:xfrm rot="10800000">
                <a:off x="860118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5"/>
              <p:cNvSpPr/>
              <p:nvPr/>
            </p:nvSpPr>
            <p:spPr>
              <a:xfrm rot="10800000">
                <a:off x="871773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5"/>
              <p:cNvSpPr/>
              <p:nvPr/>
            </p:nvSpPr>
            <p:spPr>
              <a:xfrm rot="10800000">
                <a:off x="8950785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5"/>
              <p:cNvSpPr/>
              <p:nvPr/>
            </p:nvSpPr>
            <p:spPr>
              <a:xfrm rot="10800000">
                <a:off x="8483404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5"/>
              <p:cNvSpPr/>
              <p:nvPr/>
            </p:nvSpPr>
            <p:spPr>
              <a:xfrm rot="10800000">
                <a:off x="871773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5"/>
              <p:cNvSpPr/>
              <p:nvPr/>
            </p:nvSpPr>
            <p:spPr>
              <a:xfrm rot="10800000">
                <a:off x="8950785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5"/>
              <p:cNvSpPr/>
              <p:nvPr/>
            </p:nvSpPr>
            <p:spPr>
              <a:xfrm rot="10800000">
                <a:off x="8483404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5"/>
              <p:cNvSpPr/>
              <p:nvPr/>
            </p:nvSpPr>
            <p:spPr>
              <a:xfrm rot="10800000">
                <a:off x="8835473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5"/>
              <p:cNvSpPr/>
              <p:nvPr/>
            </p:nvSpPr>
            <p:spPr>
              <a:xfrm rot="10800000">
                <a:off x="8368091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5"/>
              <p:cNvSpPr/>
              <p:nvPr/>
            </p:nvSpPr>
            <p:spPr>
              <a:xfrm rot="10800000">
                <a:off x="8601187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5"/>
              <p:cNvSpPr/>
              <p:nvPr/>
            </p:nvSpPr>
            <p:spPr>
              <a:xfrm rot="10800000">
                <a:off x="871773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5"/>
              <p:cNvSpPr/>
              <p:nvPr/>
            </p:nvSpPr>
            <p:spPr>
              <a:xfrm rot="10800000">
                <a:off x="8950785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5"/>
              <p:cNvSpPr/>
              <p:nvPr/>
            </p:nvSpPr>
            <p:spPr>
              <a:xfrm rot="10800000">
                <a:off x="8483404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5"/>
              <p:cNvSpPr/>
              <p:nvPr/>
            </p:nvSpPr>
            <p:spPr>
              <a:xfrm rot="10800000">
                <a:off x="871773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5"/>
              <p:cNvSpPr/>
              <p:nvPr/>
            </p:nvSpPr>
            <p:spPr>
              <a:xfrm rot="10800000">
                <a:off x="8950785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5"/>
              <p:cNvSpPr/>
              <p:nvPr/>
            </p:nvSpPr>
            <p:spPr>
              <a:xfrm rot="10800000">
                <a:off x="8483404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69" name="Google Shape;869;p5"/>
          <p:cNvGrpSpPr/>
          <p:nvPr/>
        </p:nvGrpSpPr>
        <p:grpSpPr>
          <a:xfrm flipH="1">
            <a:off x="0" y="3006700"/>
            <a:ext cx="9144000" cy="2136800"/>
            <a:chOff x="0" y="3006700"/>
            <a:chExt cx="9144000" cy="2136800"/>
          </a:xfrm>
        </p:grpSpPr>
        <p:pic>
          <p:nvPicPr>
            <p:cNvPr id="870" name="Google Shape;870;p5"/>
            <p:cNvPicPr preferRelativeResize="0"/>
            <p:nvPr/>
          </p:nvPicPr>
          <p:blipFill rotWithShape="1">
            <a:blip r:embed="rId2">
              <a:alphaModFix amt="76000"/>
            </a:blip>
            <a:srcRect r="45100" b="42179"/>
            <a:stretch/>
          </p:blipFill>
          <p:spPr>
            <a:xfrm>
              <a:off x="6842300" y="3006700"/>
              <a:ext cx="2301700" cy="213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1" name="Google Shape;871;p5"/>
            <p:cNvPicPr preferRelativeResize="0"/>
            <p:nvPr/>
          </p:nvPicPr>
          <p:blipFill rotWithShape="1">
            <a:blip r:embed="rId2">
              <a:alphaModFix amt="76000"/>
            </a:blip>
            <a:srcRect l="45103" b="42179"/>
            <a:stretch/>
          </p:blipFill>
          <p:spPr>
            <a:xfrm>
              <a:off x="0" y="3006700"/>
              <a:ext cx="2301700" cy="2136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3" name="Google Shape;873;p6"/>
          <p:cNvGrpSpPr/>
          <p:nvPr/>
        </p:nvGrpSpPr>
        <p:grpSpPr>
          <a:xfrm>
            <a:off x="-60567" y="21377"/>
            <a:ext cx="9148587" cy="5100745"/>
            <a:chOff x="-60567" y="21377"/>
            <a:chExt cx="9148587" cy="5100745"/>
          </a:xfrm>
        </p:grpSpPr>
        <p:grpSp>
          <p:nvGrpSpPr>
            <p:cNvPr id="874" name="Google Shape;874;p6"/>
            <p:cNvGrpSpPr/>
            <p:nvPr/>
          </p:nvGrpSpPr>
          <p:grpSpPr>
            <a:xfrm>
              <a:off x="-60567" y="21377"/>
              <a:ext cx="603380" cy="5100745"/>
              <a:chOff x="-60567" y="21377"/>
              <a:chExt cx="603380" cy="5100745"/>
            </a:xfrm>
          </p:grpSpPr>
          <p:sp>
            <p:nvSpPr>
              <p:cNvPr id="875" name="Google Shape;875;p6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6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6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6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6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6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6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6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6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6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6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6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6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6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6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6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6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6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6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6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6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6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6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6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6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6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6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6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6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6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6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6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6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6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6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6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6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6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3" name="Google Shape;913;p6"/>
            <p:cNvGrpSpPr/>
            <p:nvPr/>
          </p:nvGrpSpPr>
          <p:grpSpPr>
            <a:xfrm>
              <a:off x="8368091" y="21377"/>
              <a:ext cx="719928" cy="5100745"/>
              <a:chOff x="8368091" y="21377"/>
              <a:chExt cx="719928" cy="5100745"/>
            </a:xfrm>
          </p:grpSpPr>
          <p:sp>
            <p:nvSpPr>
              <p:cNvPr id="914" name="Google Shape;914;p6"/>
              <p:cNvSpPr/>
              <p:nvPr/>
            </p:nvSpPr>
            <p:spPr>
              <a:xfrm rot="10800000">
                <a:off x="8835473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6"/>
              <p:cNvSpPr/>
              <p:nvPr/>
            </p:nvSpPr>
            <p:spPr>
              <a:xfrm rot="10800000">
                <a:off x="8368091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6"/>
              <p:cNvSpPr/>
              <p:nvPr/>
            </p:nvSpPr>
            <p:spPr>
              <a:xfrm rot="10800000">
                <a:off x="860118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6"/>
              <p:cNvSpPr/>
              <p:nvPr/>
            </p:nvSpPr>
            <p:spPr>
              <a:xfrm rot="10800000">
                <a:off x="871773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6"/>
              <p:cNvSpPr/>
              <p:nvPr/>
            </p:nvSpPr>
            <p:spPr>
              <a:xfrm rot="10800000">
                <a:off x="8950785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6"/>
              <p:cNvSpPr/>
              <p:nvPr/>
            </p:nvSpPr>
            <p:spPr>
              <a:xfrm rot="10800000">
                <a:off x="8483404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6"/>
              <p:cNvSpPr/>
              <p:nvPr/>
            </p:nvSpPr>
            <p:spPr>
              <a:xfrm rot="10800000">
                <a:off x="871773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6"/>
              <p:cNvSpPr/>
              <p:nvPr/>
            </p:nvSpPr>
            <p:spPr>
              <a:xfrm rot="10800000">
                <a:off x="8950785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6"/>
              <p:cNvSpPr/>
              <p:nvPr/>
            </p:nvSpPr>
            <p:spPr>
              <a:xfrm rot="10800000">
                <a:off x="8835473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6"/>
              <p:cNvSpPr/>
              <p:nvPr/>
            </p:nvSpPr>
            <p:spPr>
              <a:xfrm rot="10800000">
                <a:off x="8368091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6"/>
              <p:cNvSpPr/>
              <p:nvPr/>
            </p:nvSpPr>
            <p:spPr>
              <a:xfrm rot="10800000">
                <a:off x="860118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6"/>
              <p:cNvSpPr/>
              <p:nvPr/>
            </p:nvSpPr>
            <p:spPr>
              <a:xfrm rot="10800000">
                <a:off x="871773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6"/>
              <p:cNvSpPr/>
              <p:nvPr/>
            </p:nvSpPr>
            <p:spPr>
              <a:xfrm rot="10800000">
                <a:off x="8950785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6"/>
              <p:cNvSpPr/>
              <p:nvPr/>
            </p:nvSpPr>
            <p:spPr>
              <a:xfrm rot="10800000">
                <a:off x="8483404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6"/>
              <p:cNvSpPr/>
              <p:nvPr/>
            </p:nvSpPr>
            <p:spPr>
              <a:xfrm rot="10800000">
                <a:off x="871773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6"/>
              <p:cNvSpPr/>
              <p:nvPr/>
            </p:nvSpPr>
            <p:spPr>
              <a:xfrm rot="10800000">
                <a:off x="8950785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6"/>
              <p:cNvSpPr/>
              <p:nvPr/>
            </p:nvSpPr>
            <p:spPr>
              <a:xfrm rot="10800000">
                <a:off x="8483404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6"/>
              <p:cNvSpPr/>
              <p:nvPr/>
            </p:nvSpPr>
            <p:spPr>
              <a:xfrm rot="10800000">
                <a:off x="8835473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6"/>
              <p:cNvSpPr/>
              <p:nvPr/>
            </p:nvSpPr>
            <p:spPr>
              <a:xfrm rot="10800000">
                <a:off x="8368091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6"/>
              <p:cNvSpPr/>
              <p:nvPr/>
            </p:nvSpPr>
            <p:spPr>
              <a:xfrm rot="10800000">
                <a:off x="8601187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6"/>
              <p:cNvSpPr/>
              <p:nvPr/>
            </p:nvSpPr>
            <p:spPr>
              <a:xfrm rot="10800000">
                <a:off x="871773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6"/>
              <p:cNvSpPr/>
              <p:nvPr/>
            </p:nvSpPr>
            <p:spPr>
              <a:xfrm rot="10800000">
                <a:off x="8950785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6"/>
              <p:cNvSpPr/>
              <p:nvPr/>
            </p:nvSpPr>
            <p:spPr>
              <a:xfrm rot="10800000">
                <a:off x="8483404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6"/>
              <p:cNvSpPr/>
              <p:nvPr/>
            </p:nvSpPr>
            <p:spPr>
              <a:xfrm rot="10800000">
                <a:off x="871773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6"/>
              <p:cNvSpPr/>
              <p:nvPr/>
            </p:nvSpPr>
            <p:spPr>
              <a:xfrm rot="10800000">
                <a:off x="8950785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6"/>
              <p:cNvSpPr/>
              <p:nvPr/>
            </p:nvSpPr>
            <p:spPr>
              <a:xfrm rot="10800000">
                <a:off x="8483404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6"/>
              <p:cNvSpPr/>
              <p:nvPr/>
            </p:nvSpPr>
            <p:spPr>
              <a:xfrm rot="10800000">
                <a:off x="8835473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6"/>
              <p:cNvSpPr/>
              <p:nvPr/>
            </p:nvSpPr>
            <p:spPr>
              <a:xfrm rot="10800000">
                <a:off x="8368091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6"/>
              <p:cNvSpPr/>
              <p:nvPr/>
            </p:nvSpPr>
            <p:spPr>
              <a:xfrm rot="10800000">
                <a:off x="8601187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6"/>
              <p:cNvSpPr/>
              <p:nvPr/>
            </p:nvSpPr>
            <p:spPr>
              <a:xfrm rot="10800000">
                <a:off x="871773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6"/>
              <p:cNvSpPr/>
              <p:nvPr/>
            </p:nvSpPr>
            <p:spPr>
              <a:xfrm rot="10800000">
                <a:off x="8950785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6"/>
              <p:cNvSpPr/>
              <p:nvPr/>
            </p:nvSpPr>
            <p:spPr>
              <a:xfrm rot="10800000">
                <a:off x="8483404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6"/>
              <p:cNvSpPr/>
              <p:nvPr/>
            </p:nvSpPr>
            <p:spPr>
              <a:xfrm rot="10800000">
                <a:off x="871773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6"/>
              <p:cNvSpPr/>
              <p:nvPr/>
            </p:nvSpPr>
            <p:spPr>
              <a:xfrm rot="10800000">
                <a:off x="8950785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6"/>
              <p:cNvSpPr/>
              <p:nvPr/>
            </p:nvSpPr>
            <p:spPr>
              <a:xfrm rot="10800000">
                <a:off x="8483404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6"/>
              <p:cNvSpPr/>
              <p:nvPr/>
            </p:nvSpPr>
            <p:spPr>
              <a:xfrm rot="10800000">
                <a:off x="8835473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6"/>
              <p:cNvSpPr/>
              <p:nvPr/>
            </p:nvSpPr>
            <p:spPr>
              <a:xfrm rot="10800000">
                <a:off x="8368091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6"/>
              <p:cNvSpPr/>
              <p:nvPr/>
            </p:nvSpPr>
            <p:spPr>
              <a:xfrm rot="10800000">
                <a:off x="860118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6"/>
              <p:cNvSpPr/>
              <p:nvPr/>
            </p:nvSpPr>
            <p:spPr>
              <a:xfrm rot="10800000">
                <a:off x="871773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6"/>
              <p:cNvSpPr/>
              <p:nvPr/>
            </p:nvSpPr>
            <p:spPr>
              <a:xfrm rot="10800000">
                <a:off x="8950785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6"/>
              <p:cNvSpPr/>
              <p:nvPr/>
            </p:nvSpPr>
            <p:spPr>
              <a:xfrm rot="10800000">
                <a:off x="8483404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6"/>
              <p:cNvSpPr/>
              <p:nvPr/>
            </p:nvSpPr>
            <p:spPr>
              <a:xfrm rot="10800000">
                <a:off x="871773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6"/>
              <p:cNvSpPr/>
              <p:nvPr/>
            </p:nvSpPr>
            <p:spPr>
              <a:xfrm rot="10800000">
                <a:off x="8950785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6"/>
              <p:cNvSpPr/>
              <p:nvPr/>
            </p:nvSpPr>
            <p:spPr>
              <a:xfrm rot="10800000">
                <a:off x="8483404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6"/>
              <p:cNvSpPr/>
              <p:nvPr/>
            </p:nvSpPr>
            <p:spPr>
              <a:xfrm rot="10800000">
                <a:off x="8835473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6"/>
              <p:cNvSpPr/>
              <p:nvPr/>
            </p:nvSpPr>
            <p:spPr>
              <a:xfrm rot="10800000">
                <a:off x="8368091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6"/>
              <p:cNvSpPr/>
              <p:nvPr/>
            </p:nvSpPr>
            <p:spPr>
              <a:xfrm rot="10800000">
                <a:off x="8601187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6"/>
              <p:cNvSpPr/>
              <p:nvPr/>
            </p:nvSpPr>
            <p:spPr>
              <a:xfrm rot="10800000">
                <a:off x="871773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6"/>
              <p:cNvSpPr/>
              <p:nvPr/>
            </p:nvSpPr>
            <p:spPr>
              <a:xfrm rot="10800000">
                <a:off x="8950785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6"/>
              <p:cNvSpPr/>
              <p:nvPr/>
            </p:nvSpPr>
            <p:spPr>
              <a:xfrm rot="10800000">
                <a:off x="8483404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6"/>
              <p:cNvSpPr/>
              <p:nvPr/>
            </p:nvSpPr>
            <p:spPr>
              <a:xfrm rot="10800000">
                <a:off x="871773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6"/>
              <p:cNvSpPr/>
              <p:nvPr/>
            </p:nvSpPr>
            <p:spPr>
              <a:xfrm rot="10800000">
                <a:off x="8950785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6"/>
              <p:cNvSpPr/>
              <p:nvPr/>
            </p:nvSpPr>
            <p:spPr>
              <a:xfrm rot="10800000">
                <a:off x="8483404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67" name="Google Shape;967;p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pic>
        <p:nvPicPr>
          <p:cNvPr id="968" name="Google Shape;968;p6"/>
          <p:cNvPicPr preferRelativeResize="0"/>
          <p:nvPr/>
        </p:nvPicPr>
        <p:blipFill rotWithShape="1">
          <a:blip r:embed="rId2">
            <a:alphaModFix amt="78000"/>
          </a:blip>
          <a:srcRect t="47992" r="48003"/>
          <a:stretch/>
        </p:blipFill>
        <p:spPr>
          <a:xfrm>
            <a:off x="7085750" y="0"/>
            <a:ext cx="2058250" cy="188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0" name="Google Shape;970;p7"/>
          <p:cNvGrpSpPr/>
          <p:nvPr/>
        </p:nvGrpSpPr>
        <p:grpSpPr>
          <a:xfrm>
            <a:off x="7782972" y="21377"/>
            <a:ext cx="1890166" cy="5100745"/>
            <a:chOff x="7782972" y="21377"/>
            <a:chExt cx="1890166" cy="5100745"/>
          </a:xfrm>
        </p:grpSpPr>
        <p:sp>
          <p:nvSpPr>
            <p:cNvPr id="971" name="Google Shape;971;p7"/>
            <p:cNvSpPr/>
            <p:nvPr/>
          </p:nvSpPr>
          <p:spPr>
            <a:xfrm rot="10800000">
              <a:off x="930285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7"/>
            <p:cNvSpPr/>
            <p:nvPr/>
          </p:nvSpPr>
          <p:spPr>
            <a:xfrm rot="10800000">
              <a:off x="8835473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7"/>
            <p:cNvSpPr/>
            <p:nvPr/>
          </p:nvSpPr>
          <p:spPr>
            <a:xfrm rot="10800000">
              <a:off x="8368091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7"/>
            <p:cNvSpPr/>
            <p:nvPr/>
          </p:nvSpPr>
          <p:spPr>
            <a:xfrm rot="10800000">
              <a:off x="7899520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7"/>
            <p:cNvSpPr/>
            <p:nvPr/>
          </p:nvSpPr>
          <p:spPr>
            <a:xfrm rot="10800000">
              <a:off x="953595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7"/>
            <p:cNvSpPr/>
            <p:nvPr/>
          </p:nvSpPr>
          <p:spPr>
            <a:xfrm rot="10800000">
              <a:off x="9068569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7"/>
            <p:cNvSpPr/>
            <p:nvPr/>
          </p:nvSpPr>
          <p:spPr>
            <a:xfrm rot="10800000">
              <a:off x="860118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7"/>
            <p:cNvSpPr/>
            <p:nvPr/>
          </p:nvSpPr>
          <p:spPr>
            <a:xfrm rot="10800000">
              <a:off x="813380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7"/>
            <p:cNvSpPr/>
            <p:nvPr/>
          </p:nvSpPr>
          <p:spPr>
            <a:xfrm rot="10800000">
              <a:off x="9185117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7"/>
            <p:cNvSpPr/>
            <p:nvPr/>
          </p:nvSpPr>
          <p:spPr>
            <a:xfrm rot="10800000">
              <a:off x="871773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7"/>
            <p:cNvSpPr/>
            <p:nvPr/>
          </p:nvSpPr>
          <p:spPr>
            <a:xfrm rot="10800000">
              <a:off x="8250354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7"/>
            <p:cNvSpPr/>
            <p:nvPr/>
          </p:nvSpPr>
          <p:spPr>
            <a:xfrm rot="10800000">
              <a:off x="7782972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7"/>
            <p:cNvSpPr/>
            <p:nvPr/>
          </p:nvSpPr>
          <p:spPr>
            <a:xfrm rot="10800000">
              <a:off x="9418167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7"/>
            <p:cNvSpPr/>
            <p:nvPr/>
          </p:nvSpPr>
          <p:spPr>
            <a:xfrm rot="10800000">
              <a:off x="8950785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7"/>
            <p:cNvSpPr/>
            <p:nvPr/>
          </p:nvSpPr>
          <p:spPr>
            <a:xfrm rot="10800000">
              <a:off x="8483404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7"/>
            <p:cNvSpPr/>
            <p:nvPr/>
          </p:nvSpPr>
          <p:spPr>
            <a:xfrm rot="10800000">
              <a:off x="8016068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7"/>
            <p:cNvSpPr/>
            <p:nvPr/>
          </p:nvSpPr>
          <p:spPr>
            <a:xfrm rot="10800000">
              <a:off x="9185117" y="31258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7"/>
            <p:cNvSpPr/>
            <p:nvPr/>
          </p:nvSpPr>
          <p:spPr>
            <a:xfrm rot="10800000">
              <a:off x="871773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7"/>
            <p:cNvSpPr/>
            <p:nvPr/>
          </p:nvSpPr>
          <p:spPr>
            <a:xfrm rot="10800000">
              <a:off x="9418167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7"/>
            <p:cNvSpPr/>
            <p:nvPr/>
          </p:nvSpPr>
          <p:spPr>
            <a:xfrm rot="10800000">
              <a:off x="8950785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7"/>
            <p:cNvSpPr/>
            <p:nvPr/>
          </p:nvSpPr>
          <p:spPr>
            <a:xfrm rot="10800000">
              <a:off x="930285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7"/>
            <p:cNvSpPr/>
            <p:nvPr/>
          </p:nvSpPr>
          <p:spPr>
            <a:xfrm rot="10800000">
              <a:off x="8835473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7"/>
            <p:cNvSpPr/>
            <p:nvPr/>
          </p:nvSpPr>
          <p:spPr>
            <a:xfrm rot="10800000">
              <a:off x="9535950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7"/>
            <p:cNvSpPr/>
            <p:nvPr/>
          </p:nvSpPr>
          <p:spPr>
            <a:xfrm rot="10800000">
              <a:off x="9068569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7"/>
            <p:cNvSpPr/>
            <p:nvPr/>
          </p:nvSpPr>
          <p:spPr>
            <a:xfrm rot="10800000">
              <a:off x="8601187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7"/>
            <p:cNvSpPr/>
            <p:nvPr/>
          </p:nvSpPr>
          <p:spPr>
            <a:xfrm rot="10800000">
              <a:off x="9185117" y="148097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7"/>
            <p:cNvSpPr/>
            <p:nvPr/>
          </p:nvSpPr>
          <p:spPr>
            <a:xfrm rot="10800000">
              <a:off x="871773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7"/>
            <p:cNvSpPr/>
            <p:nvPr/>
          </p:nvSpPr>
          <p:spPr>
            <a:xfrm rot="10800000">
              <a:off x="9418167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7"/>
            <p:cNvSpPr/>
            <p:nvPr/>
          </p:nvSpPr>
          <p:spPr>
            <a:xfrm rot="10800000">
              <a:off x="8950785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7"/>
            <p:cNvSpPr/>
            <p:nvPr/>
          </p:nvSpPr>
          <p:spPr>
            <a:xfrm rot="10800000">
              <a:off x="9185117" y="118857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7"/>
            <p:cNvSpPr/>
            <p:nvPr/>
          </p:nvSpPr>
          <p:spPr>
            <a:xfrm rot="10800000">
              <a:off x="871773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7"/>
            <p:cNvSpPr/>
            <p:nvPr/>
          </p:nvSpPr>
          <p:spPr>
            <a:xfrm rot="10800000">
              <a:off x="9418167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7"/>
            <p:cNvSpPr/>
            <p:nvPr/>
          </p:nvSpPr>
          <p:spPr>
            <a:xfrm rot="10800000">
              <a:off x="8950785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7"/>
            <p:cNvSpPr/>
            <p:nvPr/>
          </p:nvSpPr>
          <p:spPr>
            <a:xfrm rot="10800000">
              <a:off x="9302854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7"/>
            <p:cNvSpPr/>
            <p:nvPr/>
          </p:nvSpPr>
          <p:spPr>
            <a:xfrm rot="10800000">
              <a:off x="8835473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7"/>
            <p:cNvSpPr/>
            <p:nvPr/>
          </p:nvSpPr>
          <p:spPr>
            <a:xfrm rot="10800000">
              <a:off x="9535950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7"/>
            <p:cNvSpPr/>
            <p:nvPr/>
          </p:nvSpPr>
          <p:spPr>
            <a:xfrm rot="10800000">
              <a:off x="9068569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7"/>
            <p:cNvSpPr/>
            <p:nvPr/>
          </p:nvSpPr>
          <p:spPr>
            <a:xfrm rot="10800000">
              <a:off x="8601187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7"/>
            <p:cNvSpPr/>
            <p:nvPr/>
          </p:nvSpPr>
          <p:spPr>
            <a:xfrm rot="10800000">
              <a:off x="9185117" y="23569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7"/>
            <p:cNvSpPr/>
            <p:nvPr/>
          </p:nvSpPr>
          <p:spPr>
            <a:xfrm rot="10800000">
              <a:off x="871773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7"/>
            <p:cNvSpPr/>
            <p:nvPr/>
          </p:nvSpPr>
          <p:spPr>
            <a:xfrm rot="10800000">
              <a:off x="9418167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7"/>
            <p:cNvSpPr/>
            <p:nvPr/>
          </p:nvSpPr>
          <p:spPr>
            <a:xfrm rot="10800000">
              <a:off x="8950785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7"/>
            <p:cNvSpPr/>
            <p:nvPr/>
          </p:nvSpPr>
          <p:spPr>
            <a:xfrm rot="10800000">
              <a:off x="9185117" y="206457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7"/>
            <p:cNvSpPr/>
            <p:nvPr/>
          </p:nvSpPr>
          <p:spPr>
            <a:xfrm rot="10800000">
              <a:off x="871773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7"/>
            <p:cNvSpPr/>
            <p:nvPr/>
          </p:nvSpPr>
          <p:spPr>
            <a:xfrm rot="10800000">
              <a:off x="9418167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7"/>
            <p:cNvSpPr/>
            <p:nvPr/>
          </p:nvSpPr>
          <p:spPr>
            <a:xfrm rot="10800000">
              <a:off x="8950785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7"/>
            <p:cNvSpPr/>
            <p:nvPr/>
          </p:nvSpPr>
          <p:spPr>
            <a:xfrm rot="10800000">
              <a:off x="9302854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7"/>
            <p:cNvSpPr/>
            <p:nvPr/>
          </p:nvSpPr>
          <p:spPr>
            <a:xfrm rot="10800000">
              <a:off x="8835473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7"/>
            <p:cNvSpPr/>
            <p:nvPr/>
          </p:nvSpPr>
          <p:spPr>
            <a:xfrm rot="10800000">
              <a:off x="9535950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7"/>
            <p:cNvSpPr/>
            <p:nvPr/>
          </p:nvSpPr>
          <p:spPr>
            <a:xfrm rot="10800000">
              <a:off x="9068569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7"/>
            <p:cNvSpPr/>
            <p:nvPr/>
          </p:nvSpPr>
          <p:spPr>
            <a:xfrm rot="10800000">
              <a:off x="8601187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7"/>
            <p:cNvSpPr/>
            <p:nvPr/>
          </p:nvSpPr>
          <p:spPr>
            <a:xfrm rot="10800000">
              <a:off x="9185117" y="32329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7"/>
            <p:cNvSpPr/>
            <p:nvPr/>
          </p:nvSpPr>
          <p:spPr>
            <a:xfrm rot="10800000">
              <a:off x="871773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7"/>
            <p:cNvSpPr/>
            <p:nvPr/>
          </p:nvSpPr>
          <p:spPr>
            <a:xfrm rot="10800000">
              <a:off x="9418167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7"/>
            <p:cNvSpPr/>
            <p:nvPr/>
          </p:nvSpPr>
          <p:spPr>
            <a:xfrm rot="10800000">
              <a:off x="8950785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7"/>
            <p:cNvSpPr/>
            <p:nvPr/>
          </p:nvSpPr>
          <p:spPr>
            <a:xfrm rot="10800000">
              <a:off x="9185117" y="294057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7"/>
            <p:cNvSpPr/>
            <p:nvPr/>
          </p:nvSpPr>
          <p:spPr>
            <a:xfrm rot="10800000">
              <a:off x="871773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7"/>
            <p:cNvSpPr/>
            <p:nvPr/>
          </p:nvSpPr>
          <p:spPr>
            <a:xfrm rot="10800000">
              <a:off x="9418167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7"/>
            <p:cNvSpPr/>
            <p:nvPr/>
          </p:nvSpPr>
          <p:spPr>
            <a:xfrm rot="10800000">
              <a:off x="8950785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7"/>
            <p:cNvSpPr/>
            <p:nvPr/>
          </p:nvSpPr>
          <p:spPr>
            <a:xfrm rot="10800000">
              <a:off x="9302854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7"/>
            <p:cNvSpPr/>
            <p:nvPr/>
          </p:nvSpPr>
          <p:spPr>
            <a:xfrm rot="10800000">
              <a:off x="8835473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7"/>
            <p:cNvSpPr/>
            <p:nvPr/>
          </p:nvSpPr>
          <p:spPr>
            <a:xfrm rot="10800000">
              <a:off x="9535950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7"/>
            <p:cNvSpPr/>
            <p:nvPr/>
          </p:nvSpPr>
          <p:spPr>
            <a:xfrm rot="10800000">
              <a:off x="9068569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7"/>
            <p:cNvSpPr/>
            <p:nvPr/>
          </p:nvSpPr>
          <p:spPr>
            <a:xfrm rot="10800000">
              <a:off x="8601187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7"/>
            <p:cNvSpPr/>
            <p:nvPr/>
          </p:nvSpPr>
          <p:spPr>
            <a:xfrm rot="10800000">
              <a:off x="9185117" y="4108961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7"/>
            <p:cNvSpPr/>
            <p:nvPr/>
          </p:nvSpPr>
          <p:spPr>
            <a:xfrm rot="10800000">
              <a:off x="871773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7"/>
            <p:cNvSpPr/>
            <p:nvPr/>
          </p:nvSpPr>
          <p:spPr>
            <a:xfrm rot="10800000">
              <a:off x="9418167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7"/>
            <p:cNvSpPr/>
            <p:nvPr/>
          </p:nvSpPr>
          <p:spPr>
            <a:xfrm rot="10800000">
              <a:off x="8950785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7"/>
            <p:cNvSpPr/>
            <p:nvPr/>
          </p:nvSpPr>
          <p:spPr>
            <a:xfrm rot="10800000">
              <a:off x="9185117" y="3816566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7"/>
            <p:cNvSpPr/>
            <p:nvPr/>
          </p:nvSpPr>
          <p:spPr>
            <a:xfrm rot="10800000">
              <a:off x="871773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7"/>
            <p:cNvSpPr/>
            <p:nvPr/>
          </p:nvSpPr>
          <p:spPr>
            <a:xfrm rot="10800000">
              <a:off x="9418167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7"/>
            <p:cNvSpPr/>
            <p:nvPr/>
          </p:nvSpPr>
          <p:spPr>
            <a:xfrm rot="10800000">
              <a:off x="8950785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7"/>
            <p:cNvSpPr/>
            <p:nvPr/>
          </p:nvSpPr>
          <p:spPr>
            <a:xfrm rot="10800000">
              <a:off x="930285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7"/>
            <p:cNvSpPr/>
            <p:nvPr/>
          </p:nvSpPr>
          <p:spPr>
            <a:xfrm rot="10800000">
              <a:off x="8835473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7"/>
            <p:cNvSpPr/>
            <p:nvPr/>
          </p:nvSpPr>
          <p:spPr>
            <a:xfrm rot="10800000">
              <a:off x="8368091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7"/>
            <p:cNvSpPr/>
            <p:nvPr/>
          </p:nvSpPr>
          <p:spPr>
            <a:xfrm rot="10800000">
              <a:off x="953595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7"/>
            <p:cNvSpPr/>
            <p:nvPr/>
          </p:nvSpPr>
          <p:spPr>
            <a:xfrm rot="10800000">
              <a:off x="9068569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7"/>
            <p:cNvSpPr/>
            <p:nvPr/>
          </p:nvSpPr>
          <p:spPr>
            <a:xfrm rot="10800000">
              <a:off x="8601187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7"/>
            <p:cNvSpPr/>
            <p:nvPr/>
          </p:nvSpPr>
          <p:spPr>
            <a:xfrm rot="10800000">
              <a:off x="813380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7"/>
            <p:cNvSpPr/>
            <p:nvPr/>
          </p:nvSpPr>
          <p:spPr>
            <a:xfrm rot="10800000">
              <a:off x="9185117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7"/>
            <p:cNvSpPr/>
            <p:nvPr/>
          </p:nvSpPr>
          <p:spPr>
            <a:xfrm rot="10800000">
              <a:off x="871773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7"/>
            <p:cNvSpPr/>
            <p:nvPr/>
          </p:nvSpPr>
          <p:spPr>
            <a:xfrm rot="10800000">
              <a:off x="8250354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7"/>
            <p:cNvSpPr/>
            <p:nvPr/>
          </p:nvSpPr>
          <p:spPr>
            <a:xfrm rot="10800000">
              <a:off x="7782972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7"/>
            <p:cNvSpPr/>
            <p:nvPr/>
          </p:nvSpPr>
          <p:spPr>
            <a:xfrm rot="10800000">
              <a:off x="9418167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7"/>
            <p:cNvSpPr/>
            <p:nvPr/>
          </p:nvSpPr>
          <p:spPr>
            <a:xfrm rot="10800000">
              <a:off x="8950785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7"/>
            <p:cNvSpPr/>
            <p:nvPr/>
          </p:nvSpPr>
          <p:spPr>
            <a:xfrm rot="10800000">
              <a:off x="8483404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7"/>
            <p:cNvSpPr/>
            <p:nvPr/>
          </p:nvSpPr>
          <p:spPr>
            <a:xfrm rot="10800000">
              <a:off x="8016068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7"/>
            <p:cNvSpPr/>
            <p:nvPr/>
          </p:nvSpPr>
          <p:spPr>
            <a:xfrm rot="10800000">
              <a:off x="9185117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7"/>
            <p:cNvSpPr/>
            <p:nvPr/>
          </p:nvSpPr>
          <p:spPr>
            <a:xfrm rot="10800000">
              <a:off x="871773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7"/>
            <p:cNvSpPr/>
            <p:nvPr/>
          </p:nvSpPr>
          <p:spPr>
            <a:xfrm rot="10800000">
              <a:off x="8250354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7"/>
            <p:cNvSpPr/>
            <p:nvPr/>
          </p:nvSpPr>
          <p:spPr>
            <a:xfrm rot="10800000">
              <a:off x="7782972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7"/>
            <p:cNvSpPr/>
            <p:nvPr/>
          </p:nvSpPr>
          <p:spPr>
            <a:xfrm rot="10800000">
              <a:off x="9418167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7"/>
            <p:cNvSpPr/>
            <p:nvPr/>
          </p:nvSpPr>
          <p:spPr>
            <a:xfrm rot="10800000">
              <a:off x="8950785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7"/>
            <p:cNvSpPr/>
            <p:nvPr/>
          </p:nvSpPr>
          <p:spPr>
            <a:xfrm rot="10800000">
              <a:off x="8483404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7"/>
            <p:cNvSpPr/>
            <p:nvPr/>
          </p:nvSpPr>
          <p:spPr>
            <a:xfrm rot="10800000">
              <a:off x="8016068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6" name="Google Shape;1066;p7"/>
          <p:cNvGrpSpPr/>
          <p:nvPr/>
        </p:nvGrpSpPr>
        <p:grpSpPr>
          <a:xfrm>
            <a:off x="-529139" y="21377"/>
            <a:ext cx="2591833" cy="5100745"/>
            <a:chOff x="-529139" y="21377"/>
            <a:chExt cx="2591833" cy="5100745"/>
          </a:xfrm>
        </p:grpSpPr>
        <p:sp>
          <p:nvSpPr>
            <p:cNvPr id="1067" name="Google Shape;1067;p7"/>
            <p:cNvSpPr/>
            <p:nvPr/>
          </p:nvSpPr>
          <p:spPr>
            <a:xfrm rot="10800000" flipH="1">
              <a:off x="-52913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7"/>
            <p:cNvSpPr/>
            <p:nvPr/>
          </p:nvSpPr>
          <p:spPr>
            <a:xfrm rot="10800000" flipH="1">
              <a:off x="-6056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7"/>
            <p:cNvSpPr/>
            <p:nvPr/>
          </p:nvSpPr>
          <p:spPr>
            <a:xfrm rot="10800000" flipH="1">
              <a:off x="40681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7"/>
            <p:cNvSpPr/>
            <p:nvPr/>
          </p:nvSpPr>
          <p:spPr>
            <a:xfrm rot="10800000" flipH="1">
              <a:off x="874196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7"/>
            <p:cNvSpPr/>
            <p:nvPr/>
          </p:nvSpPr>
          <p:spPr>
            <a:xfrm rot="10800000" flipH="1">
              <a:off x="134157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7"/>
            <p:cNvSpPr/>
            <p:nvPr/>
          </p:nvSpPr>
          <p:spPr>
            <a:xfrm rot="10800000" flipH="1">
              <a:off x="-294853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7"/>
            <p:cNvSpPr/>
            <p:nvPr/>
          </p:nvSpPr>
          <p:spPr>
            <a:xfrm rot="10800000" flipH="1">
              <a:off x="17252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7"/>
            <p:cNvSpPr/>
            <p:nvPr/>
          </p:nvSpPr>
          <p:spPr>
            <a:xfrm rot="10800000" flipH="1">
              <a:off x="63991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7"/>
            <p:cNvSpPr/>
            <p:nvPr/>
          </p:nvSpPr>
          <p:spPr>
            <a:xfrm rot="10800000" flipH="1">
              <a:off x="110724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7"/>
            <p:cNvSpPr/>
            <p:nvPr/>
          </p:nvSpPr>
          <p:spPr>
            <a:xfrm rot="10800000" flipH="1">
              <a:off x="157462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7"/>
            <p:cNvSpPr/>
            <p:nvPr/>
          </p:nvSpPr>
          <p:spPr>
            <a:xfrm rot="10800000" flipH="1">
              <a:off x="-41140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7"/>
            <p:cNvSpPr/>
            <p:nvPr/>
          </p:nvSpPr>
          <p:spPr>
            <a:xfrm rot="10800000" flipH="1">
              <a:off x="5598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7"/>
            <p:cNvSpPr/>
            <p:nvPr/>
          </p:nvSpPr>
          <p:spPr>
            <a:xfrm rot="10800000" flipH="1">
              <a:off x="523362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7"/>
            <p:cNvSpPr/>
            <p:nvPr/>
          </p:nvSpPr>
          <p:spPr>
            <a:xfrm rot="10800000" flipH="1">
              <a:off x="990744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7"/>
            <p:cNvSpPr/>
            <p:nvPr/>
          </p:nvSpPr>
          <p:spPr>
            <a:xfrm rot="10800000" flipH="1">
              <a:off x="145931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7"/>
            <p:cNvSpPr/>
            <p:nvPr/>
          </p:nvSpPr>
          <p:spPr>
            <a:xfrm rot="10800000" flipH="1">
              <a:off x="-17711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7"/>
            <p:cNvSpPr/>
            <p:nvPr/>
          </p:nvSpPr>
          <p:spPr>
            <a:xfrm rot="10800000" flipH="1">
              <a:off x="290266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7"/>
            <p:cNvSpPr/>
            <p:nvPr/>
          </p:nvSpPr>
          <p:spPr>
            <a:xfrm rot="10800000" flipH="1">
              <a:off x="757648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7"/>
            <p:cNvSpPr/>
            <p:nvPr/>
          </p:nvSpPr>
          <p:spPr>
            <a:xfrm rot="10800000" flipH="1">
              <a:off x="1225029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7"/>
            <p:cNvSpPr/>
            <p:nvPr/>
          </p:nvSpPr>
          <p:spPr>
            <a:xfrm rot="10800000" flipH="1">
              <a:off x="-41140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7"/>
            <p:cNvSpPr/>
            <p:nvPr/>
          </p:nvSpPr>
          <p:spPr>
            <a:xfrm rot="10800000" flipH="1">
              <a:off x="5598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7"/>
            <p:cNvSpPr/>
            <p:nvPr/>
          </p:nvSpPr>
          <p:spPr>
            <a:xfrm rot="10800000" flipH="1">
              <a:off x="523362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7"/>
            <p:cNvSpPr/>
            <p:nvPr/>
          </p:nvSpPr>
          <p:spPr>
            <a:xfrm rot="10800000" flipH="1">
              <a:off x="990744" y="31258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7"/>
            <p:cNvSpPr/>
            <p:nvPr/>
          </p:nvSpPr>
          <p:spPr>
            <a:xfrm rot="10800000" flipH="1">
              <a:off x="-17711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7"/>
            <p:cNvSpPr/>
            <p:nvPr/>
          </p:nvSpPr>
          <p:spPr>
            <a:xfrm rot="10800000" flipH="1">
              <a:off x="290266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7"/>
            <p:cNvSpPr/>
            <p:nvPr/>
          </p:nvSpPr>
          <p:spPr>
            <a:xfrm rot="10800000" flipH="1">
              <a:off x="757648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7"/>
            <p:cNvSpPr/>
            <p:nvPr/>
          </p:nvSpPr>
          <p:spPr>
            <a:xfrm rot="10800000" flipH="1">
              <a:off x="1225029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7"/>
            <p:cNvSpPr/>
            <p:nvPr/>
          </p:nvSpPr>
          <p:spPr>
            <a:xfrm rot="10800000" flipH="1">
              <a:off x="-52913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7"/>
            <p:cNvSpPr/>
            <p:nvPr/>
          </p:nvSpPr>
          <p:spPr>
            <a:xfrm rot="10800000" flipH="1">
              <a:off x="-60567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7"/>
            <p:cNvSpPr/>
            <p:nvPr/>
          </p:nvSpPr>
          <p:spPr>
            <a:xfrm rot="10800000" flipH="1">
              <a:off x="40681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7"/>
            <p:cNvSpPr/>
            <p:nvPr/>
          </p:nvSpPr>
          <p:spPr>
            <a:xfrm rot="10800000" flipH="1">
              <a:off x="-294853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7"/>
            <p:cNvSpPr/>
            <p:nvPr/>
          </p:nvSpPr>
          <p:spPr>
            <a:xfrm rot="10800000" flipH="1">
              <a:off x="17252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7"/>
            <p:cNvSpPr/>
            <p:nvPr/>
          </p:nvSpPr>
          <p:spPr>
            <a:xfrm rot="10800000" flipH="1">
              <a:off x="639910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7"/>
            <p:cNvSpPr/>
            <p:nvPr/>
          </p:nvSpPr>
          <p:spPr>
            <a:xfrm rot="10800000" flipH="1">
              <a:off x="-41140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7"/>
            <p:cNvSpPr/>
            <p:nvPr/>
          </p:nvSpPr>
          <p:spPr>
            <a:xfrm rot="10800000" flipH="1">
              <a:off x="5598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7"/>
            <p:cNvSpPr/>
            <p:nvPr/>
          </p:nvSpPr>
          <p:spPr>
            <a:xfrm rot="10800000" flipH="1">
              <a:off x="-17711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7"/>
            <p:cNvSpPr/>
            <p:nvPr/>
          </p:nvSpPr>
          <p:spPr>
            <a:xfrm rot="10800000" flipH="1">
              <a:off x="290266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7"/>
            <p:cNvSpPr/>
            <p:nvPr/>
          </p:nvSpPr>
          <p:spPr>
            <a:xfrm rot="10800000" flipH="1">
              <a:off x="-41140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7"/>
            <p:cNvSpPr/>
            <p:nvPr/>
          </p:nvSpPr>
          <p:spPr>
            <a:xfrm rot="10800000" flipH="1">
              <a:off x="5598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7"/>
            <p:cNvSpPr/>
            <p:nvPr/>
          </p:nvSpPr>
          <p:spPr>
            <a:xfrm rot="10800000" flipH="1">
              <a:off x="-17711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7"/>
            <p:cNvSpPr/>
            <p:nvPr/>
          </p:nvSpPr>
          <p:spPr>
            <a:xfrm rot="10800000" flipH="1">
              <a:off x="290266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7"/>
            <p:cNvSpPr/>
            <p:nvPr/>
          </p:nvSpPr>
          <p:spPr>
            <a:xfrm rot="10800000" flipH="1">
              <a:off x="-52913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7"/>
            <p:cNvSpPr/>
            <p:nvPr/>
          </p:nvSpPr>
          <p:spPr>
            <a:xfrm rot="10800000" flipH="1">
              <a:off x="-60567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7"/>
            <p:cNvSpPr/>
            <p:nvPr/>
          </p:nvSpPr>
          <p:spPr>
            <a:xfrm rot="10800000" flipH="1">
              <a:off x="-294853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7"/>
            <p:cNvSpPr/>
            <p:nvPr/>
          </p:nvSpPr>
          <p:spPr>
            <a:xfrm rot="10800000" flipH="1">
              <a:off x="17252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7"/>
            <p:cNvSpPr/>
            <p:nvPr/>
          </p:nvSpPr>
          <p:spPr>
            <a:xfrm rot="10800000" flipH="1">
              <a:off x="-41140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7"/>
            <p:cNvSpPr/>
            <p:nvPr/>
          </p:nvSpPr>
          <p:spPr>
            <a:xfrm rot="10800000" flipH="1">
              <a:off x="5598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7"/>
            <p:cNvSpPr/>
            <p:nvPr/>
          </p:nvSpPr>
          <p:spPr>
            <a:xfrm rot="10800000" flipH="1">
              <a:off x="-17711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7"/>
            <p:cNvSpPr/>
            <p:nvPr/>
          </p:nvSpPr>
          <p:spPr>
            <a:xfrm rot="10800000" flipH="1">
              <a:off x="290266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7"/>
            <p:cNvSpPr/>
            <p:nvPr/>
          </p:nvSpPr>
          <p:spPr>
            <a:xfrm rot="10800000" flipH="1">
              <a:off x="-41140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7"/>
            <p:cNvSpPr/>
            <p:nvPr/>
          </p:nvSpPr>
          <p:spPr>
            <a:xfrm rot="10800000" flipH="1">
              <a:off x="5598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7"/>
            <p:cNvSpPr/>
            <p:nvPr/>
          </p:nvSpPr>
          <p:spPr>
            <a:xfrm rot="10800000" flipH="1">
              <a:off x="-17711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7"/>
            <p:cNvSpPr/>
            <p:nvPr/>
          </p:nvSpPr>
          <p:spPr>
            <a:xfrm rot="10800000" flipH="1">
              <a:off x="290266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7"/>
            <p:cNvSpPr/>
            <p:nvPr/>
          </p:nvSpPr>
          <p:spPr>
            <a:xfrm rot="10800000" flipH="1">
              <a:off x="-52913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7"/>
            <p:cNvSpPr/>
            <p:nvPr/>
          </p:nvSpPr>
          <p:spPr>
            <a:xfrm rot="10800000" flipH="1">
              <a:off x="-60567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7"/>
            <p:cNvSpPr/>
            <p:nvPr/>
          </p:nvSpPr>
          <p:spPr>
            <a:xfrm rot="10800000" flipH="1">
              <a:off x="-294853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7"/>
            <p:cNvSpPr/>
            <p:nvPr/>
          </p:nvSpPr>
          <p:spPr>
            <a:xfrm rot="10800000" flipH="1">
              <a:off x="17252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7"/>
            <p:cNvSpPr/>
            <p:nvPr/>
          </p:nvSpPr>
          <p:spPr>
            <a:xfrm rot="10800000" flipH="1">
              <a:off x="-41140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7"/>
            <p:cNvSpPr/>
            <p:nvPr/>
          </p:nvSpPr>
          <p:spPr>
            <a:xfrm rot="10800000" flipH="1">
              <a:off x="5598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7"/>
            <p:cNvSpPr/>
            <p:nvPr/>
          </p:nvSpPr>
          <p:spPr>
            <a:xfrm rot="10800000" flipH="1">
              <a:off x="-17711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7"/>
            <p:cNvSpPr/>
            <p:nvPr/>
          </p:nvSpPr>
          <p:spPr>
            <a:xfrm rot="10800000" flipH="1">
              <a:off x="290266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7"/>
            <p:cNvSpPr/>
            <p:nvPr/>
          </p:nvSpPr>
          <p:spPr>
            <a:xfrm rot="10800000" flipH="1">
              <a:off x="-41140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7"/>
            <p:cNvSpPr/>
            <p:nvPr/>
          </p:nvSpPr>
          <p:spPr>
            <a:xfrm rot="10800000" flipH="1">
              <a:off x="5598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7"/>
            <p:cNvSpPr/>
            <p:nvPr/>
          </p:nvSpPr>
          <p:spPr>
            <a:xfrm rot="10800000" flipH="1">
              <a:off x="-17711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7"/>
            <p:cNvSpPr/>
            <p:nvPr/>
          </p:nvSpPr>
          <p:spPr>
            <a:xfrm rot="10800000" flipH="1">
              <a:off x="290266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7"/>
            <p:cNvSpPr/>
            <p:nvPr/>
          </p:nvSpPr>
          <p:spPr>
            <a:xfrm rot="10800000" flipH="1">
              <a:off x="-52913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7"/>
            <p:cNvSpPr/>
            <p:nvPr/>
          </p:nvSpPr>
          <p:spPr>
            <a:xfrm rot="10800000" flipH="1">
              <a:off x="-60567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7"/>
            <p:cNvSpPr/>
            <p:nvPr/>
          </p:nvSpPr>
          <p:spPr>
            <a:xfrm rot="10800000" flipH="1">
              <a:off x="-294853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7"/>
            <p:cNvSpPr/>
            <p:nvPr/>
          </p:nvSpPr>
          <p:spPr>
            <a:xfrm rot="10800000" flipH="1">
              <a:off x="17252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7"/>
            <p:cNvSpPr/>
            <p:nvPr/>
          </p:nvSpPr>
          <p:spPr>
            <a:xfrm rot="10800000" flipH="1">
              <a:off x="-41140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7"/>
            <p:cNvSpPr/>
            <p:nvPr/>
          </p:nvSpPr>
          <p:spPr>
            <a:xfrm rot="10800000" flipH="1">
              <a:off x="5598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7"/>
            <p:cNvSpPr/>
            <p:nvPr/>
          </p:nvSpPr>
          <p:spPr>
            <a:xfrm rot="10800000" flipH="1">
              <a:off x="523362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7"/>
            <p:cNvSpPr/>
            <p:nvPr/>
          </p:nvSpPr>
          <p:spPr>
            <a:xfrm rot="10800000" flipH="1">
              <a:off x="-17711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7"/>
            <p:cNvSpPr/>
            <p:nvPr/>
          </p:nvSpPr>
          <p:spPr>
            <a:xfrm rot="10800000" flipH="1">
              <a:off x="290266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7"/>
            <p:cNvSpPr/>
            <p:nvPr/>
          </p:nvSpPr>
          <p:spPr>
            <a:xfrm rot="10800000" flipH="1">
              <a:off x="757648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7"/>
            <p:cNvSpPr/>
            <p:nvPr/>
          </p:nvSpPr>
          <p:spPr>
            <a:xfrm rot="10800000" flipH="1">
              <a:off x="-41140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7"/>
            <p:cNvSpPr/>
            <p:nvPr/>
          </p:nvSpPr>
          <p:spPr>
            <a:xfrm rot="10800000" flipH="1">
              <a:off x="5598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7"/>
            <p:cNvSpPr/>
            <p:nvPr/>
          </p:nvSpPr>
          <p:spPr>
            <a:xfrm rot="10800000" flipH="1">
              <a:off x="-17711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7"/>
            <p:cNvSpPr/>
            <p:nvPr/>
          </p:nvSpPr>
          <p:spPr>
            <a:xfrm rot="10800000" flipH="1">
              <a:off x="290266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7"/>
            <p:cNvSpPr/>
            <p:nvPr/>
          </p:nvSpPr>
          <p:spPr>
            <a:xfrm rot="10800000" flipH="1">
              <a:off x="-52913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7"/>
            <p:cNvSpPr/>
            <p:nvPr/>
          </p:nvSpPr>
          <p:spPr>
            <a:xfrm rot="10800000" flipH="1">
              <a:off x="-60567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7"/>
            <p:cNvSpPr/>
            <p:nvPr/>
          </p:nvSpPr>
          <p:spPr>
            <a:xfrm rot="10800000" flipH="1">
              <a:off x="40681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7"/>
            <p:cNvSpPr/>
            <p:nvPr/>
          </p:nvSpPr>
          <p:spPr>
            <a:xfrm rot="10800000" flipH="1">
              <a:off x="874196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7"/>
            <p:cNvSpPr/>
            <p:nvPr/>
          </p:nvSpPr>
          <p:spPr>
            <a:xfrm rot="10800000" flipH="1">
              <a:off x="1341577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7"/>
            <p:cNvSpPr/>
            <p:nvPr/>
          </p:nvSpPr>
          <p:spPr>
            <a:xfrm rot="10800000" flipH="1">
              <a:off x="-294853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7"/>
            <p:cNvSpPr/>
            <p:nvPr/>
          </p:nvSpPr>
          <p:spPr>
            <a:xfrm rot="10800000" flipH="1">
              <a:off x="17252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7"/>
            <p:cNvSpPr/>
            <p:nvPr/>
          </p:nvSpPr>
          <p:spPr>
            <a:xfrm rot="10800000" flipH="1">
              <a:off x="63991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7"/>
            <p:cNvSpPr/>
            <p:nvPr/>
          </p:nvSpPr>
          <p:spPr>
            <a:xfrm rot="10800000" flipH="1">
              <a:off x="110724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7"/>
            <p:cNvSpPr/>
            <p:nvPr/>
          </p:nvSpPr>
          <p:spPr>
            <a:xfrm rot="10800000" flipH="1">
              <a:off x="-41140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7"/>
            <p:cNvSpPr/>
            <p:nvPr/>
          </p:nvSpPr>
          <p:spPr>
            <a:xfrm rot="10800000" flipH="1">
              <a:off x="5598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7"/>
            <p:cNvSpPr/>
            <p:nvPr/>
          </p:nvSpPr>
          <p:spPr>
            <a:xfrm rot="10800000" flipH="1">
              <a:off x="523362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7"/>
            <p:cNvSpPr/>
            <p:nvPr/>
          </p:nvSpPr>
          <p:spPr>
            <a:xfrm rot="10800000" flipH="1">
              <a:off x="990744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7"/>
            <p:cNvSpPr/>
            <p:nvPr/>
          </p:nvSpPr>
          <p:spPr>
            <a:xfrm rot="10800000" flipH="1">
              <a:off x="145931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7"/>
            <p:cNvSpPr/>
            <p:nvPr/>
          </p:nvSpPr>
          <p:spPr>
            <a:xfrm rot="10800000" flipH="1">
              <a:off x="-17711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7"/>
            <p:cNvSpPr/>
            <p:nvPr/>
          </p:nvSpPr>
          <p:spPr>
            <a:xfrm rot="10800000" flipH="1">
              <a:off x="290266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7"/>
            <p:cNvSpPr/>
            <p:nvPr/>
          </p:nvSpPr>
          <p:spPr>
            <a:xfrm rot="10800000" flipH="1">
              <a:off x="757648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7"/>
            <p:cNvSpPr/>
            <p:nvPr/>
          </p:nvSpPr>
          <p:spPr>
            <a:xfrm rot="10800000" flipH="1">
              <a:off x="1225029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7"/>
            <p:cNvSpPr/>
            <p:nvPr/>
          </p:nvSpPr>
          <p:spPr>
            <a:xfrm rot="10800000" flipH="1">
              <a:off x="-41140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7"/>
            <p:cNvSpPr/>
            <p:nvPr/>
          </p:nvSpPr>
          <p:spPr>
            <a:xfrm rot="10800000" flipH="1">
              <a:off x="5598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7"/>
            <p:cNvSpPr/>
            <p:nvPr/>
          </p:nvSpPr>
          <p:spPr>
            <a:xfrm rot="10800000" flipH="1">
              <a:off x="523362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7"/>
            <p:cNvSpPr/>
            <p:nvPr/>
          </p:nvSpPr>
          <p:spPr>
            <a:xfrm rot="10800000" flipH="1">
              <a:off x="990744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7"/>
            <p:cNvSpPr/>
            <p:nvPr/>
          </p:nvSpPr>
          <p:spPr>
            <a:xfrm rot="10800000" flipH="1">
              <a:off x="14593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7"/>
            <p:cNvSpPr/>
            <p:nvPr/>
          </p:nvSpPr>
          <p:spPr>
            <a:xfrm rot="10800000" flipH="1">
              <a:off x="1926696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7"/>
            <p:cNvSpPr/>
            <p:nvPr/>
          </p:nvSpPr>
          <p:spPr>
            <a:xfrm rot="10800000" flipH="1">
              <a:off x="-1771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7"/>
            <p:cNvSpPr/>
            <p:nvPr/>
          </p:nvSpPr>
          <p:spPr>
            <a:xfrm rot="10800000" flipH="1">
              <a:off x="290266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7"/>
            <p:cNvSpPr/>
            <p:nvPr/>
          </p:nvSpPr>
          <p:spPr>
            <a:xfrm rot="10800000" flipH="1">
              <a:off x="757648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7"/>
            <p:cNvSpPr/>
            <p:nvPr/>
          </p:nvSpPr>
          <p:spPr>
            <a:xfrm rot="10800000" flipH="1">
              <a:off x="1225029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7"/>
            <p:cNvSpPr/>
            <p:nvPr/>
          </p:nvSpPr>
          <p:spPr>
            <a:xfrm rot="10800000" flipH="1">
              <a:off x="169241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75" name="Google Shape;1175;p7"/>
          <p:cNvPicPr preferRelativeResize="0"/>
          <p:nvPr/>
        </p:nvPicPr>
        <p:blipFill rotWithShape="1">
          <a:blip r:embed="rId2">
            <a:alphaModFix amt="74000"/>
          </a:blip>
          <a:srcRect l="38145" t="56130"/>
          <a:stretch/>
        </p:blipFill>
        <p:spPr>
          <a:xfrm>
            <a:off x="-10675" y="-1"/>
            <a:ext cx="3479049" cy="225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7"/>
          <p:cNvPicPr preferRelativeResize="0"/>
          <p:nvPr/>
        </p:nvPicPr>
        <p:blipFill rotWithShape="1">
          <a:blip r:embed="rId2">
            <a:alphaModFix amt="74000"/>
          </a:blip>
          <a:srcRect l="4269" t="-4680" r="41624" b="60811"/>
          <a:stretch/>
        </p:blipFill>
        <p:spPr>
          <a:xfrm>
            <a:off x="6111476" y="2887050"/>
            <a:ext cx="3043199" cy="2256451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7"/>
          <p:cNvSpPr txBox="1">
            <a:spLocks noGrp="1"/>
          </p:cNvSpPr>
          <p:nvPr>
            <p:ph type="subTitle" idx="1"/>
          </p:nvPr>
        </p:nvSpPr>
        <p:spPr>
          <a:xfrm>
            <a:off x="722375" y="2557378"/>
            <a:ext cx="3043200" cy="10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178" name="Google Shape;1178;p7"/>
          <p:cNvSpPr txBox="1">
            <a:spLocks noGrp="1"/>
          </p:cNvSpPr>
          <p:nvPr>
            <p:ph type="title"/>
          </p:nvPr>
        </p:nvSpPr>
        <p:spPr>
          <a:xfrm>
            <a:off x="722375" y="1408650"/>
            <a:ext cx="3043200" cy="11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0" name="Google Shape;1180;p8"/>
          <p:cNvGrpSpPr/>
          <p:nvPr/>
        </p:nvGrpSpPr>
        <p:grpSpPr>
          <a:xfrm>
            <a:off x="-529139" y="21377"/>
            <a:ext cx="3059215" cy="5100745"/>
            <a:chOff x="-529139" y="21377"/>
            <a:chExt cx="3059215" cy="5100745"/>
          </a:xfrm>
        </p:grpSpPr>
        <p:sp>
          <p:nvSpPr>
            <p:cNvPr id="1181" name="Google Shape;1181;p8"/>
            <p:cNvSpPr/>
            <p:nvPr/>
          </p:nvSpPr>
          <p:spPr>
            <a:xfrm rot="10800000" flipH="1">
              <a:off x="-52913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8"/>
            <p:cNvSpPr/>
            <p:nvPr/>
          </p:nvSpPr>
          <p:spPr>
            <a:xfrm rot="10800000" flipH="1">
              <a:off x="-6056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8"/>
            <p:cNvSpPr/>
            <p:nvPr/>
          </p:nvSpPr>
          <p:spPr>
            <a:xfrm rot="10800000" flipH="1">
              <a:off x="40681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8"/>
            <p:cNvSpPr/>
            <p:nvPr/>
          </p:nvSpPr>
          <p:spPr>
            <a:xfrm rot="10800000" flipH="1">
              <a:off x="874196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8"/>
            <p:cNvSpPr/>
            <p:nvPr/>
          </p:nvSpPr>
          <p:spPr>
            <a:xfrm rot="10800000" flipH="1">
              <a:off x="134157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8"/>
            <p:cNvSpPr/>
            <p:nvPr/>
          </p:nvSpPr>
          <p:spPr>
            <a:xfrm rot="10800000" flipH="1">
              <a:off x="1808958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8"/>
            <p:cNvSpPr/>
            <p:nvPr/>
          </p:nvSpPr>
          <p:spPr>
            <a:xfrm rot="10800000" flipH="1">
              <a:off x="2276294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8"/>
            <p:cNvSpPr/>
            <p:nvPr/>
          </p:nvSpPr>
          <p:spPr>
            <a:xfrm rot="10800000" flipH="1">
              <a:off x="-294853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8"/>
            <p:cNvSpPr/>
            <p:nvPr/>
          </p:nvSpPr>
          <p:spPr>
            <a:xfrm rot="10800000" flipH="1">
              <a:off x="17252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8"/>
            <p:cNvSpPr/>
            <p:nvPr/>
          </p:nvSpPr>
          <p:spPr>
            <a:xfrm rot="10800000" flipH="1">
              <a:off x="63991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8"/>
            <p:cNvSpPr/>
            <p:nvPr/>
          </p:nvSpPr>
          <p:spPr>
            <a:xfrm rot="10800000" flipH="1">
              <a:off x="110724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8"/>
            <p:cNvSpPr/>
            <p:nvPr/>
          </p:nvSpPr>
          <p:spPr>
            <a:xfrm rot="10800000" flipH="1">
              <a:off x="157462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8"/>
            <p:cNvSpPr/>
            <p:nvPr/>
          </p:nvSpPr>
          <p:spPr>
            <a:xfrm rot="10800000" flipH="1">
              <a:off x="2042009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8"/>
            <p:cNvSpPr/>
            <p:nvPr/>
          </p:nvSpPr>
          <p:spPr>
            <a:xfrm rot="10800000" flipH="1">
              <a:off x="-41140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8"/>
            <p:cNvSpPr/>
            <p:nvPr/>
          </p:nvSpPr>
          <p:spPr>
            <a:xfrm rot="10800000" flipH="1">
              <a:off x="5598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8"/>
            <p:cNvSpPr/>
            <p:nvPr/>
          </p:nvSpPr>
          <p:spPr>
            <a:xfrm rot="10800000" flipH="1">
              <a:off x="523362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8"/>
            <p:cNvSpPr/>
            <p:nvPr/>
          </p:nvSpPr>
          <p:spPr>
            <a:xfrm rot="10800000" flipH="1">
              <a:off x="990744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8"/>
            <p:cNvSpPr/>
            <p:nvPr/>
          </p:nvSpPr>
          <p:spPr>
            <a:xfrm rot="10800000" flipH="1">
              <a:off x="145931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8"/>
            <p:cNvSpPr/>
            <p:nvPr/>
          </p:nvSpPr>
          <p:spPr>
            <a:xfrm rot="10800000" flipH="1">
              <a:off x="1926696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8"/>
            <p:cNvSpPr/>
            <p:nvPr/>
          </p:nvSpPr>
          <p:spPr>
            <a:xfrm rot="10800000" flipH="1">
              <a:off x="-17711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8"/>
            <p:cNvSpPr/>
            <p:nvPr/>
          </p:nvSpPr>
          <p:spPr>
            <a:xfrm rot="10800000" flipH="1">
              <a:off x="290266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8"/>
            <p:cNvSpPr/>
            <p:nvPr/>
          </p:nvSpPr>
          <p:spPr>
            <a:xfrm rot="10800000" flipH="1">
              <a:off x="757648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8"/>
            <p:cNvSpPr/>
            <p:nvPr/>
          </p:nvSpPr>
          <p:spPr>
            <a:xfrm rot="10800000" flipH="1">
              <a:off x="1225029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8"/>
            <p:cNvSpPr/>
            <p:nvPr/>
          </p:nvSpPr>
          <p:spPr>
            <a:xfrm rot="10800000" flipH="1">
              <a:off x="169241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8"/>
            <p:cNvSpPr/>
            <p:nvPr/>
          </p:nvSpPr>
          <p:spPr>
            <a:xfrm rot="10800000" flipH="1">
              <a:off x="2159792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8"/>
            <p:cNvSpPr/>
            <p:nvPr/>
          </p:nvSpPr>
          <p:spPr>
            <a:xfrm rot="10800000" flipH="1">
              <a:off x="-41140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8"/>
            <p:cNvSpPr/>
            <p:nvPr/>
          </p:nvSpPr>
          <p:spPr>
            <a:xfrm rot="10800000" flipH="1">
              <a:off x="5598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8"/>
            <p:cNvSpPr/>
            <p:nvPr/>
          </p:nvSpPr>
          <p:spPr>
            <a:xfrm rot="10800000" flipH="1">
              <a:off x="523362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8"/>
            <p:cNvSpPr/>
            <p:nvPr/>
          </p:nvSpPr>
          <p:spPr>
            <a:xfrm rot="10800000" flipH="1">
              <a:off x="990744" y="31258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8"/>
            <p:cNvSpPr/>
            <p:nvPr/>
          </p:nvSpPr>
          <p:spPr>
            <a:xfrm rot="10800000" flipH="1">
              <a:off x="-17711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8"/>
            <p:cNvSpPr/>
            <p:nvPr/>
          </p:nvSpPr>
          <p:spPr>
            <a:xfrm rot="10800000" flipH="1">
              <a:off x="290266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8"/>
            <p:cNvSpPr/>
            <p:nvPr/>
          </p:nvSpPr>
          <p:spPr>
            <a:xfrm rot="10800000" flipH="1">
              <a:off x="757648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8"/>
            <p:cNvSpPr/>
            <p:nvPr/>
          </p:nvSpPr>
          <p:spPr>
            <a:xfrm rot="10800000" flipH="1">
              <a:off x="1225029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8"/>
            <p:cNvSpPr/>
            <p:nvPr/>
          </p:nvSpPr>
          <p:spPr>
            <a:xfrm rot="10800000" flipH="1">
              <a:off x="-52913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8"/>
            <p:cNvSpPr/>
            <p:nvPr/>
          </p:nvSpPr>
          <p:spPr>
            <a:xfrm rot="10800000" flipH="1">
              <a:off x="-60567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8"/>
            <p:cNvSpPr/>
            <p:nvPr/>
          </p:nvSpPr>
          <p:spPr>
            <a:xfrm rot="10800000" flipH="1">
              <a:off x="40681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8"/>
            <p:cNvSpPr/>
            <p:nvPr/>
          </p:nvSpPr>
          <p:spPr>
            <a:xfrm rot="10800000" flipH="1">
              <a:off x="874196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8"/>
            <p:cNvSpPr/>
            <p:nvPr/>
          </p:nvSpPr>
          <p:spPr>
            <a:xfrm rot="10800000" flipH="1">
              <a:off x="1341577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8"/>
            <p:cNvSpPr/>
            <p:nvPr/>
          </p:nvSpPr>
          <p:spPr>
            <a:xfrm rot="10800000" flipH="1">
              <a:off x="1808958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8"/>
            <p:cNvSpPr/>
            <p:nvPr/>
          </p:nvSpPr>
          <p:spPr>
            <a:xfrm rot="10800000" flipH="1">
              <a:off x="-294853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8"/>
            <p:cNvSpPr/>
            <p:nvPr/>
          </p:nvSpPr>
          <p:spPr>
            <a:xfrm rot="10800000" flipH="1">
              <a:off x="17252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8"/>
            <p:cNvSpPr/>
            <p:nvPr/>
          </p:nvSpPr>
          <p:spPr>
            <a:xfrm rot="10800000" flipH="1">
              <a:off x="639910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8"/>
            <p:cNvSpPr/>
            <p:nvPr/>
          </p:nvSpPr>
          <p:spPr>
            <a:xfrm rot="10800000" flipH="1">
              <a:off x="1107246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8"/>
            <p:cNvSpPr/>
            <p:nvPr/>
          </p:nvSpPr>
          <p:spPr>
            <a:xfrm rot="10800000" flipH="1">
              <a:off x="1574627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8"/>
            <p:cNvSpPr/>
            <p:nvPr/>
          </p:nvSpPr>
          <p:spPr>
            <a:xfrm rot="10800000" flipH="1">
              <a:off x="2042009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8"/>
            <p:cNvSpPr/>
            <p:nvPr/>
          </p:nvSpPr>
          <p:spPr>
            <a:xfrm rot="10800000" flipH="1">
              <a:off x="-41140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8"/>
            <p:cNvSpPr/>
            <p:nvPr/>
          </p:nvSpPr>
          <p:spPr>
            <a:xfrm rot="10800000" flipH="1">
              <a:off x="5598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8"/>
            <p:cNvSpPr/>
            <p:nvPr/>
          </p:nvSpPr>
          <p:spPr>
            <a:xfrm rot="10800000" flipH="1">
              <a:off x="523362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8"/>
            <p:cNvSpPr/>
            <p:nvPr/>
          </p:nvSpPr>
          <p:spPr>
            <a:xfrm rot="10800000" flipH="1">
              <a:off x="990744" y="148097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8"/>
            <p:cNvSpPr/>
            <p:nvPr/>
          </p:nvSpPr>
          <p:spPr>
            <a:xfrm rot="10800000" flipH="1">
              <a:off x="-17711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8"/>
            <p:cNvSpPr/>
            <p:nvPr/>
          </p:nvSpPr>
          <p:spPr>
            <a:xfrm rot="10800000" flipH="1">
              <a:off x="290266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8"/>
            <p:cNvSpPr/>
            <p:nvPr/>
          </p:nvSpPr>
          <p:spPr>
            <a:xfrm rot="10800000" flipH="1">
              <a:off x="757648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8"/>
            <p:cNvSpPr/>
            <p:nvPr/>
          </p:nvSpPr>
          <p:spPr>
            <a:xfrm rot="10800000" flipH="1">
              <a:off x="1225029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8"/>
            <p:cNvSpPr/>
            <p:nvPr/>
          </p:nvSpPr>
          <p:spPr>
            <a:xfrm rot="10800000" flipH="1">
              <a:off x="-41140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8"/>
            <p:cNvSpPr/>
            <p:nvPr/>
          </p:nvSpPr>
          <p:spPr>
            <a:xfrm rot="10800000" flipH="1">
              <a:off x="5598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8"/>
            <p:cNvSpPr/>
            <p:nvPr/>
          </p:nvSpPr>
          <p:spPr>
            <a:xfrm rot="10800000" flipH="1">
              <a:off x="523362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8"/>
            <p:cNvSpPr/>
            <p:nvPr/>
          </p:nvSpPr>
          <p:spPr>
            <a:xfrm rot="10800000" flipH="1">
              <a:off x="990744" y="118857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8"/>
            <p:cNvSpPr/>
            <p:nvPr/>
          </p:nvSpPr>
          <p:spPr>
            <a:xfrm rot="10800000" flipH="1">
              <a:off x="-17711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8"/>
            <p:cNvSpPr/>
            <p:nvPr/>
          </p:nvSpPr>
          <p:spPr>
            <a:xfrm rot="10800000" flipH="1">
              <a:off x="290266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8"/>
            <p:cNvSpPr/>
            <p:nvPr/>
          </p:nvSpPr>
          <p:spPr>
            <a:xfrm rot="10800000" flipH="1">
              <a:off x="757648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8"/>
            <p:cNvSpPr/>
            <p:nvPr/>
          </p:nvSpPr>
          <p:spPr>
            <a:xfrm rot="10800000" flipH="1">
              <a:off x="1225029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8"/>
            <p:cNvSpPr/>
            <p:nvPr/>
          </p:nvSpPr>
          <p:spPr>
            <a:xfrm rot="10800000" flipH="1">
              <a:off x="-52913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8"/>
            <p:cNvSpPr/>
            <p:nvPr/>
          </p:nvSpPr>
          <p:spPr>
            <a:xfrm rot="10800000" flipH="1">
              <a:off x="-60567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8"/>
            <p:cNvSpPr/>
            <p:nvPr/>
          </p:nvSpPr>
          <p:spPr>
            <a:xfrm rot="10800000" flipH="1">
              <a:off x="406814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8"/>
            <p:cNvSpPr/>
            <p:nvPr/>
          </p:nvSpPr>
          <p:spPr>
            <a:xfrm rot="10800000" flipH="1">
              <a:off x="-294853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8"/>
            <p:cNvSpPr/>
            <p:nvPr/>
          </p:nvSpPr>
          <p:spPr>
            <a:xfrm rot="10800000" flipH="1">
              <a:off x="17252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8"/>
            <p:cNvSpPr/>
            <p:nvPr/>
          </p:nvSpPr>
          <p:spPr>
            <a:xfrm rot="10800000" flipH="1">
              <a:off x="639910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8"/>
            <p:cNvSpPr/>
            <p:nvPr/>
          </p:nvSpPr>
          <p:spPr>
            <a:xfrm rot="10800000" flipH="1">
              <a:off x="-41140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8"/>
            <p:cNvSpPr/>
            <p:nvPr/>
          </p:nvSpPr>
          <p:spPr>
            <a:xfrm rot="10800000" flipH="1">
              <a:off x="5598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8"/>
            <p:cNvSpPr/>
            <p:nvPr/>
          </p:nvSpPr>
          <p:spPr>
            <a:xfrm rot="10800000" flipH="1">
              <a:off x="523362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8"/>
            <p:cNvSpPr/>
            <p:nvPr/>
          </p:nvSpPr>
          <p:spPr>
            <a:xfrm rot="10800000" flipH="1">
              <a:off x="990744" y="23569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8"/>
            <p:cNvSpPr/>
            <p:nvPr/>
          </p:nvSpPr>
          <p:spPr>
            <a:xfrm rot="10800000" flipH="1">
              <a:off x="-17711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8"/>
            <p:cNvSpPr/>
            <p:nvPr/>
          </p:nvSpPr>
          <p:spPr>
            <a:xfrm rot="10800000" flipH="1">
              <a:off x="290266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8"/>
            <p:cNvSpPr/>
            <p:nvPr/>
          </p:nvSpPr>
          <p:spPr>
            <a:xfrm rot="10800000" flipH="1">
              <a:off x="757648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8"/>
            <p:cNvSpPr/>
            <p:nvPr/>
          </p:nvSpPr>
          <p:spPr>
            <a:xfrm rot="10800000" flipH="1">
              <a:off x="1225029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8"/>
            <p:cNvSpPr/>
            <p:nvPr/>
          </p:nvSpPr>
          <p:spPr>
            <a:xfrm rot="10800000" flipH="1">
              <a:off x="-41140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8"/>
            <p:cNvSpPr/>
            <p:nvPr/>
          </p:nvSpPr>
          <p:spPr>
            <a:xfrm rot="10800000" flipH="1">
              <a:off x="5598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8"/>
            <p:cNvSpPr/>
            <p:nvPr/>
          </p:nvSpPr>
          <p:spPr>
            <a:xfrm rot="10800000" flipH="1">
              <a:off x="523362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8"/>
            <p:cNvSpPr/>
            <p:nvPr/>
          </p:nvSpPr>
          <p:spPr>
            <a:xfrm rot="10800000" flipH="1">
              <a:off x="990744" y="206457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8"/>
            <p:cNvSpPr/>
            <p:nvPr/>
          </p:nvSpPr>
          <p:spPr>
            <a:xfrm rot="10800000" flipH="1">
              <a:off x="-17711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8"/>
            <p:cNvSpPr/>
            <p:nvPr/>
          </p:nvSpPr>
          <p:spPr>
            <a:xfrm rot="10800000" flipH="1">
              <a:off x="290266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8"/>
            <p:cNvSpPr/>
            <p:nvPr/>
          </p:nvSpPr>
          <p:spPr>
            <a:xfrm rot="10800000" flipH="1">
              <a:off x="757648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8"/>
            <p:cNvSpPr/>
            <p:nvPr/>
          </p:nvSpPr>
          <p:spPr>
            <a:xfrm rot="10800000" flipH="1">
              <a:off x="1225029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8"/>
            <p:cNvSpPr/>
            <p:nvPr/>
          </p:nvSpPr>
          <p:spPr>
            <a:xfrm rot="10800000" flipH="1">
              <a:off x="-52913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8"/>
            <p:cNvSpPr/>
            <p:nvPr/>
          </p:nvSpPr>
          <p:spPr>
            <a:xfrm rot="10800000" flipH="1">
              <a:off x="-60567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8"/>
            <p:cNvSpPr/>
            <p:nvPr/>
          </p:nvSpPr>
          <p:spPr>
            <a:xfrm rot="10800000" flipH="1">
              <a:off x="406814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8"/>
            <p:cNvSpPr/>
            <p:nvPr/>
          </p:nvSpPr>
          <p:spPr>
            <a:xfrm rot="10800000" flipH="1">
              <a:off x="-294853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8"/>
            <p:cNvSpPr/>
            <p:nvPr/>
          </p:nvSpPr>
          <p:spPr>
            <a:xfrm rot="10800000" flipH="1">
              <a:off x="17252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8"/>
            <p:cNvSpPr/>
            <p:nvPr/>
          </p:nvSpPr>
          <p:spPr>
            <a:xfrm rot="10800000" flipH="1">
              <a:off x="-41140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8"/>
            <p:cNvSpPr/>
            <p:nvPr/>
          </p:nvSpPr>
          <p:spPr>
            <a:xfrm rot="10800000" flipH="1">
              <a:off x="5598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8"/>
            <p:cNvSpPr/>
            <p:nvPr/>
          </p:nvSpPr>
          <p:spPr>
            <a:xfrm rot="10800000" flipH="1">
              <a:off x="523362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8"/>
            <p:cNvSpPr/>
            <p:nvPr/>
          </p:nvSpPr>
          <p:spPr>
            <a:xfrm rot="10800000" flipH="1">
              <a:off x="990744" y="32329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8"/>
            <p:cNvSpPr/>
            <p:nvPr/>
          </p:nvSpPr>
          <p:spPr>
            <a:xfrm rot="10800000" flipH="1">
              <a:off x="-17711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8"/>
            <p:cNvSpPr/>
            <p:nvPr/>
          </p:nvSpPr>
          <p:spPr>
            <a:xfrm rot="10800000" flipH="1">
              <a:off x="290266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8"/>
            <p:cNvSpPr/>
            <p:nvPr/>
          </p:nvSpPr>
          <p:spPr>
            <a:xfrm rot="10800000" flipH="1">
              <a:off x="757648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8"/>
            <p:cNvSpPr/>
            <p:nvPr/>
          </p:nvSpPr>
          <p:spPr>
            <a:xfrm rot="10800000" flipH="1">
              <a:off x="1225029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8"/>
            <p:cNvSpPr/>
            <p:nvPr/>
          </p:nvSpPr>
          <p:spPr>
            <a:xfrm rot="10800000" flipH="1">
              <a:off x="-41140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8"/>
            <p:cNvSpPr/>
            <p:nvPr/>
          </p:nvSpPr>
          <p:spPr>
            <a:xfrm rot="10800000" flipH="1">
              <a:off x="5598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8"/>
            <p:cNvSpPr/>
            <p:nvPr/>
          </p:nvSpPr>
          <p:spPr>
            <a:xfrm rot="10800000" flipH="1">
              <a:off x="523362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8"/>
            <p:cNvSpPr/>
            <p:nvPr/>
          </p:nvSpPr>
          <p:spPr>
            <a:xfrm rot="10800000" flipH="1">
              <a:off x="990744" y="294057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8"/>
            <p:cNvSpPr/>
            <p:nvPr/>
          </p:nvSpPr>
          <p:spPr>
            <a:xfrm rot="10800000" flipH="1">
              <a:off x="-17711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8"/>
            <p:cNvSpPr/>
            <p:nvPr/>
          </p:nvSpPr>
          <p:spPr>
            <a:xfrm rot="10800000" flipH="1">
              <a:off x="290266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8"/>
            <p:cNvSpPr/>
            <p:nvPr/>
          </p:nvSpPr>
          <p:spPr>
            <a:xfrm rot="10800000" flipH="1">
              <a:off x="757648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8"/>
            <p:cNvSpPr/>
            <p:nvPr/>
          </p:nvSpPr>
          <p:spPr>
            <a:xfrm rot="10800000" flipH="1">
              <a:off x="1225029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8"/>
            <p:cNvSpPr/>
            <p:nvPr/>
          </p:nvSpPr>
          <p:spPr>
            <a:xfrm rot="10800000" flipH="1">
              <a:off x="-52913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8"/>
            <p:cNvSpPr/>
            <p:nvPr/>
          </p:nvSpPr>
          <p:spPr>
            <a:xfrm rot="10800000" flipH="1">
              <a:off x="-60567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8"/>
            <p:cNvSpPr/>
            <p:nvPr/>
          </p:nvSpPr>
          <p:spPr>
            <a:xfrm rot="10800000" flipH="1">
              <a:off x="406814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8"/>
            <p:cNvSpPr/>
            <p:nvPr/>
          </p:nvSpPr>
          <p:spPr>
            <a:xfrm rot="10800000" flipH="1">
              <a:off x="874196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8"/>
            <p:cNvSpPr/>
            <p:nvPr/>
          </p:nvSpPr>
          <p:spPr>
            <a:xfrm rot="10800000" flipH="1">
              <a:off x="-294853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8"/>
            <p:cNvSpPr/>
            <p:nvPr/>
          </p:nvSpPr>
          <p:spPr>
            <a:xfrm rot="10800000" flipH="1">
              <a:off x="17252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8"/>
            <p:cNvSpPr/>
            <p:nvPr/>
          </p:nvSpPr>
          <p:spPr>
            <a:xfrm rot="10800000" flipH="1">
              <a:off x="639910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8"/>
            <p:cNvSpPr/>
            <p:nvPr/>
          </p:nvSpPr>
          <p:spPr>
            <a:xfrm rot="10800000" flipH="1">
              <a:off x="1107246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8"/>
            <p:cNvSpPr/>
            <p:nvPr/>
          </p:nvSpPr>
          <p:spPr>
            <a:xfrm rot="10800000" flipH="1">
              <a:off x="-41140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8"/>
            <p:cNvSpPr/>
            <p:nvPr/>
          </p:nvSpPr>
          <p:spPr>
            <a:xfrm rot="10800000" flipH="1">
              <a:off x="5598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8"/>
            <p:cNvSpPr/>
            <p:nvPr/>
          </p:nvSpPr>
          <p:spPr>
            <a:xfrm rot="10800000" flipH="1">
              <a:off x="523362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8"/>
            <p:cNvSpPr/>
            <p:nvPr/>
          </p:nvSpPr>
          <p:spPr>
            <a:xfrm rot="10800000" flipH="1">
              <a:off x="990744" y="4108961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8"/>
            <p:cNvSpPr/>
            <p:nvPr/>
          </p:nvSpPr>
          <p:spPr>
            <a:xfrm rot="10800000" flipH="1">
              <a:off x="-17711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8"/>
            <p:cNvSpPr/>
            <p:nvPr/>
          </p:nvSpPr>
          <p:spPr>
            <a:xfrm rot="10800000" flipH="1">
              <a:off x="290266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8"/>
            <p:cNvSpPr/>
            <p:nvPr/>
          </p:nvSpPr>
          <p:spPr>
            <a:xfrm rot="10800000" flipH="1">
              <a:off x="757648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8"/>
            <p:cNvSpPr/>
            <p:nvPr/>
          </p:nvSpPr>
          <p:spPr>
            <a:xfrm rot="10800000" flipH="1">
              <a:off x="1225029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8"/>
            <p:cNvSpPr/>
            <p:nvPr/>
          </p:nvSpPr>
          <p:spPr>
            <a:xfrm rot="10800000" flipH="1">
              <a:off x="-41140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8"/>
            <p:cNvSpPr/>
            <p:nvPr/>
          </p:nvSpPr>
          <p:spPr>
            <a:xfrm rot="10800000" flipH="1">
              <a:off x="5598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8"/>
            <p:cNvSpPr/>
            <p:nvPr/>
          </p:nvSpPr>
          <p:spPr>
            <a:xfrm rot="10800000" flipH="1">
              <a:off x="523362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8"/>
            <p:cNvSpPr/>
            <p:nvPr/>
          </p:nvSpPr>
          <p:spPr>
            <a:xfrm rot="10800000" flipH="1">
              <a:off x="-17711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8"/>
            <p:cNvSpPr/>
            <p:nvPr/>
          </p:nvSpPr>
          <p:spPr>
            <a:xfrm rot="10800000" flipH="1">
              <a:off x="290266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8"/>
            <p:cNvSpPr/>
            <p:nvPr/>
          </p:nvSpPr>
          <p:spPr>
            <a:xfrm rot="10800000" flipH="1">
              <a:off x="757648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8"/>
            <p:cNvSpPr/>
            <p:nvPr/>
          </p:nvSpPr>
          <p:spPr>
            <a:xfrm rot="10800000" flipH="1">
              <a:off x="-52913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8"/>
            <p:cNvSpPr/>
            <p:nvPr/>
          </p:nvSpPr>
          <p:spPr>
            <a:xfrm rot="10800000" flipH="1">
              <a:off x="-60567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8"/>
            <p:cNvSpPr/>
            <p:nvPr/>
          </p:nvSpPr>
          <p:spPr>
            <a:xfrm rot="10800000" flipH="1">
              <a:off x="40681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8"/>
            <p:cNvSpPr/>
            <p:nvPr/>
          </p:nvSpPr>
          <p:spPr>
            <a:xfrm rot="10800000" flipH="1">
              <a:off x="874196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8"/>
            <p:cNvSpPr/>
            <p:nvPr/>
          </p:nvSpPr>
          <p:spPr>
            <a:xfrm rot="10800000" flipH="1">
              <a:off x="1341577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8"/>
            <p:cNvSpPr/>
            <p:nvPr/>
          </p:nvSpPr>
          <p:spPr>
            <a:xfrm rot="10800000" flipH="1">
              <a:off x="-294853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8"/>
            <p:cNvSpPr/>
            <p:nvPr/>
          </p:nvSpPr>
          <p:spPr>
            <a:xfrm rot="10800000" flipH="1">
              <a:off x="17252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8"/>
            <p:cNvSpPr/>
            <p:nvPr/>
          </p:nvSpPr>
          <p:spPr>
            <a:xfrm rot="10800000" flipH="1">
              <a:off x="63991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8"/>
            <p:cNvSpPr/>
            <p:nvPr/>
          </p:nvSpPr>
          <p:spPr>
            <a:xfrm rot="10800000" flipH="1">
              <a:off x="110724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8"/>
            <p:cNvSpPr/>
            <p:nvPr/>
          </p:nvSpPr>
          <p:spPr>
            <a:xfrm rot="10800000" flipH="1">
              <a:off x="-41140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8"/>
            <p:cNvSpPr/>
            <p:nvPr/>
          </p:nvSpPr>
          <p:spPr>
            <a:xfrm rot="10800000" flipH="1">
              <a:off x="5598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8"/>
            <p:cNvSpPr/>
            <p:nvPr/>
          </p:nvSpPr>
          <p:spPr>
            <a:xfrm rot="10800000" flipH="1">
              <a:off x="523362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8"/>
            <p:cNvSpPr/>
            <p:nvPr/>
          </p:nvSpPr>
          <p:spPr>
            <a:xfrm rot="10800000" flipH="1">
              <a:off x="990744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8"/>
            <p:cNvSpPr/>
            <p:nvPr/>
          </p:nvSpPr>
          <p:spPr>
            <a:xfrm rot="10800000" flipH="1">
              <a:off x="145931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8"/>
            <p:cNvSpPr/>
            <p:nvPr/>
          </p:nvSpPr>
          <p:spPr>
            <a:xfrm rot="10800000" flipH="1">
              <a:off x="1926696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8"/>
            <p:cNvSpPr/>
            <p:nvPr/>
          </p:nvSpPr>
          <p:spPr>
            <a:xfrm rot="10800000" flipH="1">
              <a:off x="2394078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8"/>
            <p:cNvSpPr/>
            <p:nvPr/>
          </p:nvSpPr>
          <p:spPr>
            <a:xfrm rot="10800000" flipH="1">
              <a:off x="-17711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8"/>
            <p:cNvSpPr/>
            <p:nvPr/>
          </p:nvSpPr>
          <p:spPr>
            <a:xfrm rot="10800000" flipH="1">
              <a:off x="290266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8"/>
            <p:cNvSpPr/>
            <p:nvPr/>
          </p:nvSpPr>
          <p:spPr>
            <a:xfrm rot="10800000" flipH="1">
              <a:off x="757648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8"/>
            <p:cNvSpPr/>
            <p:nvPr/>
          </p:nvSpPr>
          <p:spPr>
            <a:xfrm rot="10800000" flipH="1">
              <a:off x="1225029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8"/>
            <p:cNvSpPr/>
            <p:nvPr/>
          </p:nvSpPr>
          <p:spPr>
            <a:xfrm rot="10800000" flipH="1">
              <a:off x="169241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8"/>
            <p:cNvSpPr/>
            <p:nvPr/>
          </p:nvSpPr>
          <p:spPr>
            <a:xfrm rot="10800000" flipH="1">
              <a:off x="2159792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8"/>
            <p:cNvSpPr/>
            <p:nvPr/>
          </p:nvSpPr>
          <p:spPr>
            <a:xfrm rot="10800000" flipH="1">
              <a:off x="-41140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8"/>
            <p:cNvSpPr/>
            <p:nvPr/>
          </p:nvSpPr>
          <p:spPr>
            <a:xfrm rot="10800000" flipH="1">
              <a:off x="5598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8"/>
            <p:cNvSpPr/>
            <p:nvPr/>
          </p:nvSpPr>
          <p:spPr>
            <a:xfrm rot="10800000" flipH="1">
              <a:off x="523362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8"/>
            <p:cNvSpPr/>
            <p:nvPr/>
          </p:nvSpPr>
          <p:spPr>
            <a:xfrm rot="10800000" flipH="1">
              <a:off x="990744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8"/>
            <p:cNvSpPr/>
            <p:nvPr/>
          </p:nvSpPr>
          <p:spPr>
            <a:xfrm rot="10800000" flipH="1">
              <a:off x="14593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8"/>
            <p:cNvSpPr/>
            <p:nvPr/>
          </p:nvSpPr>
          <p:spPr>
            <a:xfrm rot="10800000" flipH="1">
              <a:off x="1926696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8"/>
            <p:cNvSpPr/>
            <p:nvPr/>
          </p:nvSpPr>
          <p:spPr>
            <a:xfrm rot="10800000" flipH="1">
              <a:off x="2394078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8"/>
            <p:cNvSpPr/>
            <p:nvPr/>
          </p:nvSpPr>
          <p:spPr>
            <a:xfrm rot="10800000" flipH="1">
              <a:off x="-1771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8"/>
            <p:cNvSpPr/>
            <p:nvPr/>
          </p:nvSpPr>
          <p:spPr>
            <a:xfrm rot="10800000" flipH="1">
              <a:off x="290266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8"/>
            <p:cNvSpPr/>
            <p:nvPr/>
          </p:nvSpPr>
          <p:spPr>
            <a:xfrm rot="10800000" flipH="1">
              <a:off x="757648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8"/>
            <p:cNvSpPr/>
            <p:nvPr/>
          </p:nvSpPr>
          <p:spPr>
            <a:xfrm rot="10800000" flipH="1">
              <a:off x="1225029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8"/>
            <p:cNvSpPr/>
            <p:nvPr/>
          </p:nvSpPr>
          <p:spPr>
            <a:xfrm rot="10800000" flipH="1">
              <a:off x="169241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8"/>
            <p:cNvSpPr/>
            <p:nvPr/>
          </p:nvSpPr>
          <p:spPr>
            <a:xfrm rot="10800000" flipH="1">
              <a:off x="2159792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2" name="Google Shape;1342;p8"/>
          <p:cNvGrpSpPr/>
          <p:nvPr/>
        </p:nvGrpSpPr>
        <p:grpSpPr>
          <a:xfrm flipH="1">
            <a:off x="6613924" y="21377"/>
            <a:ext cx="3059215" cy="5100745"/>
            <a:chOff x="-529139" y="21377"/>
            <a:chExt cx="3059215" cy="5100745"/>
          </a:xfrm>
        </p:grpSpPr>
        <p:sp>
          <p:nvSpPr>
            <p:cNvPr id="1343" name="Google Shape;1343;p8"/>
            <p:cNvSpPr/>
            <p:nvPr/>
          </p:nvSpPr>
          <p:spPr>
            <a:xfrm rot="10800000" flipH="1">
              <a:off x="-52913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8"/>
            <p:cNvSpPr/>
            <p:nvPr/>
          </p:nvSpPr>
          <p:spPr>
            <a:xfrm rot="10800000" flipH="1">
              <a:off x="-6056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8"/>
            <p:cNvSpPr/>
            <p:nvPr/>
          </p:nvSpPr>
          <p:spPr>
            <a:xfrm rot="10800000" flipH="1">
              <a:off x="40681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8"/>
            <p:cNvSpPr/>
            <p:nvPr/>
          </p:nvSpPr>
          <p:spPr>
            <a:xfrm rot="10800000" flipH="1">
              <a:off x="874196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8"/>
            <p:cNvSpPr/>
            <p:nvPr/>
          </p:nvSpPr>
          <p:spPr>
            <a:xfrm rot="10800000" flipH="1">
              <a:off x="134157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8"/>
            <p:cNvSpPr/>
            <p:nvPr/>
          </p:nvSpPr>
          <p:spPr>
            <a:xfrm rot="10800000" flipH="1">
              <a:off x="1808958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8"/>
            <p:cNvSpPr/>
            <p:nvPr/>
          </p:nvSpPr>
          <p:spPr>
            <a:xfrm rot="10800000" flipH="1">
              <a:off x="2276294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8"/>
            <p:cNvSpPr/>
            <p:nvPr/>
          </p:nvSpPr>
          <p:spPr>
            <a:xfrm rot="10800000" flipH="1">
              <a:off x="-294853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8"/>
            <p:cNvSpPr/>
            <p:nvPr/>
          </p:nvSpPr>
          <p:spPr>
            <a:xfrm rot="10800000" flipH="1">
              <a:off x="17252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8"/>
            <p:cNvSpPr/>
            <p:nvPr/>
          </p:nvSpPr>
          <p:spPr>
            <a:xfrm rot="10800000" flipH="1">
              <a:off x="63991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8"/>
            <p:cNvSpPr/>
            <p:nvPr/>
          </p:nvSpPr>
          <p:spPr>
            <a:xfrm rot="10800000" flipH="1">
              <a:off x="110724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8"/>
            <p:cNvSpPr/>
            <p:nvPr/>
          </p:nvSpPr>
          <p:spPr>
            <a:xfrm rot="10800000" flipH="1">
              <a:off x="157462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8"/>
            <p:cNvSpPr/>
            <p:nvPr/>
          </p:nvSpPr>
          <p:spPr>
            <a:xfrm rot="10800000" flipH="1">
              <a:off x="2042009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8"/>
            <p:cNvSpPr/>
            <p:nvPr/>
          </p:nvSpPr>
          <p:spPr>
            <a:xfrm rot="10800000" flipH="1">
              <a:off x="-41140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8"/>
            <p:cNvSpPr/>
            <p:nvPr/>
          </p:nvSpPr>
          <p:spPr>
            <a:xfrm rot="10800000" flipH="1">
              <a:off x="5598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8"/>
            <p:cNvSpPr/>
            <p:nvPr/>
          </p:nvSpPr>
          <p:spPr>
            <a:xfrm rot="10800000" flipH="1">
              <a:off x="523362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8"/>
            <p:cNvSpPr/>
            <p:nvPr/>
          </p:nvSpPr>
          <p:spPr>
            <a:xfrm rot="10800000" flipH="1">
              <a:off x="990744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8"/>
            <p:cNvSpPr/>
            <p:nvPr/>
          </p:nvSpPr>
          <p:spPr>
            <a:xfrm rot="10800000" flipH="1">
              <a:off x="145931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8"/>
            <p:cNvSpPr/>
            <p:nvPr/>
          </p:nvSpPr>
          <p:spPr>
            <a:xfrm rot="10800000" flipH="1">
              <a:off x="1926696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8"/>
            <p:cNvSpPr/>
            <p:nvPr/>
          </p:nvSpPr>
          <p:spPr>
            <a:xfrm rot="10800000" flipH="1">
              <a:off x="-17711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8"/>
            <p:cNvSpPr/>
            <p:nvPr/>
          </p:nvSpPr>
          <p:spPr>
            <a:xfrm rot="10800000" flipH="1">
              <a:off x="290266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8"/>
            <p:cNvSpPr/>
            <p:nvPr/>
          </p:nvSpPr>
          <p:spPr>
            <a:xfrm rot="10800000" flipH="1">
              <a:off x="757648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8"/>
            <p:cNvSpPr/>
            <p:nvPr/>
          </p:nvSpPr>
          <p:spPr>
            <a:xfrm rot="10800000" flipH="1">
              <a:off x="1225029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8"/>
            <p:cNvSpPr/>
            <p:nvPr/>
          </p:nvSpPr>
          <p:spPr>
            <a:xfrm rot="10800000" flipH="1">
              <a:off x="169241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8"/>
            <p:cNvSpPr/>
            <p:nvPr/>
          </p:nvSpPr>
          <p:spPr>
            <a:xfrm rot="10800000" flipH="1">
              <a:off x="2159792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8"/>
            <p:cNvSpPr/>
            <p:nvPr/>
          </p:nvSpPr>
          <p:spPr>
            <a:xfrm rot="10800000" flipH="1">
              <a:off x="-41140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8"/>
            <p:cNvSpPr/>
            <p:nvPr/>
          </p:nvSpPr>
          <p:spPr>
            <a:xfrm rot="10800000" flipH="1">
              <a:off x="5598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8"/>
            <p:cNvSpPr/>
            <p:nvPr/>
          </p:nvSpPr>
          <p:spPr>
            <a:xfrm rot="10800000" flipH="1">
              <a:off x="523362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8"/>
            <p:cNvSpPr/>
            <p:nvPr/>
          </p:nvSpPr>
          <p:spPr>
            <a:xfrm rot="10800000" flipH="1">
              <a:off x="990744" y="31258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8"/>
            <p:cNvSpPr/>
            <p:nvPr/>
          </p:nvSpPr>
          <p:spPr>
            <a:xfrm rot="10800000" flipH="1">
              <a:off x="-17711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8"/>
            <p:cNvSpPr/>
            <p:nvPr/>
          </p:nvSpPr>
          <p:spPr>
            <a:xfrm rot="10800000" flipH="1">
              <a:off x="290266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8"/>
            <p:cNvSpPr/>
            <p:nvPr/>
          </p:nvSpPr>
          <p:spPr>
            <a:xfrm rot="10800000" flipH="1">
              <a:off x="757648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8"/>
            <p:cNvSpPr/>
            <p:nvPr/>
          </p:nvSpPr>
          <p:spPr>
            <a:xfrm rot="10800000" flipH="1">
              <a:off x="1225029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8"/>
            <p:cNvSpPr/>
            <p:nvPr/>
          </p:nvSpPr>
          <p:spPr>
            <a:xfrm rot="10800000" flipH="1">
              <a:off x="-52913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8"/>
            <p:cNvSpPr/>
            <p:nvPr/>
          </p:nvSpPr>
          <p:spPr>
            <a:xfrm rot="10800000" flipH="1">
              <a:off x="-60567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8"/>
            <p:cNvSpPr/>
            <p:nvPr/>
          </p:nvSpPr>
          <p:spPr>
            <a:xfrm rot="10800000" flipH="1">
              <a:off x="40681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8"/>
            <p:cNvSpPr/>
            <p:nvPr/>
          </p:nvSpPr>
          <p:spPr>
            <a:xfrm rot="10800000" flipH="1">
              <a:off x="874196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8"/>
            <p:cNvSpPr/>
            <p:nvPr/>
          </p:nvSpPr>
          <p:spPr>
            <a:xfrm rot="10800000" flipH="1">
              <a:off x="1341577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8"/>
            <p:cNvSpPr/>
            <p:nvPr/>
          </p:nvSpPr>
          <p:spPr>
            <a:xfrm rot="10800000" flipH="1">
              <a:off x="1808958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8"/>
            <p:cNvSpPr/>
            <p:nvPr/>
          </p:nvSpPr>
          <p:spPr>
            <a:xfrm rot="10800000" flipH="1">
              <a:off x="-294853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8"/>
            <p:cNvSpPr/>
            <p:nvPr/>
          </p:nvSpPr>
          <p:spPr>
            <a:xfrm rot="10800000" flipH="1">
              <a:off x="17252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8"/>
            <p:cNvSpPr/>
            <p:nvPr/>
          </p:nvSpPr>
          <p:spPr>
            <a:xfrm rot="10800000" flipH="1">
              <a:off x="639910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8"/>
            <p:cNvSpPr/>
            <p:nvPr/>
          </p:nvSpPr>
          <p:spPr>
            <a:xfrm rot="10800000" flipH="1">
              <a:off x="1107246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8"/>
            <p:cNvSpPr/>
            <p:nvPr/>
          </p:nvSpPr>
          <p:spPr>
            <a:xfrm rot="10800000" flipH="1">
              <a:off x="1574627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8"/>
            <p:cNvSpPr/>
            <p:nvPr/>
          </p:nvSpPr>
          <p:spPr>
            <a:xfrm rot="10800000" flipH="1">
              <a:off x="2042009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8"/>
            <p:cNvSpPr/>
            <p:nvPr/>
          </p:nvSpPr>
          <p:spPr>
            <a:xfrm rot="10800000" flipH="1">
              <a:off x="-41140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8"/>
            <p:cNvSpPr/>
            <p:nvPr/>
          </p:nvSpPr>
          <p:spPr>
            <a:xfrm rot="10800000" flipH="1">
              <a:off x="5598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8"/>
            <p:cNvSpPr/>
            <p:nvPr/>
          </p:nvSpPr>
          <p:spPr>
            <a:xfrm rot="10800000" flipH="1">
              <a:off x="523362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8"/>
            <p:cNvSpPr/>
            <p:nvPr/>
          </p:nvSpPr>
          <p:spPr>
            <a:xfrm rot="10800000" flipH="1">
              <a:off x="990744" y="148097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8"/>
            <p:cNvSpPr/>
            <p:nvPr/>
          </p:nvSpPr>
          <p:spPr>
            <a:xfrm rot="10800000" flipH="1">
              <a:off x="-17711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8"/>
            <p:cNvSpPr/>
            <p:nvPr/>
          </p:nvSpPr>
          <p:spPr>
            <a:xfrm rot="10800000" flipH="1">
              <a:off x="290266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8"/>
            <p:cNvSpPr/>
            <p:nvPr/>
          </p:nvSpPr>
          <p:spPr>
            <a:xfrm rot="10800000" flipH="1">
              <a:off x="757648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8"/>
            <p:cNvSpPr/>
            <p:nvPr/>
          </p:nvSpPr>
          <p:spPr>
            <a:xfrm rot="10800000" flipH="1">
              <a:off x="1225029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8"/>
            <p:cNvSpPr/>
            <p:nvPr/>
          </p:nvSpPr>
          <p:spPr>
            <a:xfrm rot="10800000" flipH="1">
              <a:off x="-41140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8"/>
            <p:cNvSpPr/>
            <p:nvPr/>
          </p:nvSpPr>
          <p:spPr>
            <a:xfrm rot="10800000" flipH="1">
              <a:off x="5598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8"/>
            <p:cNvSpPr/>
            <p:nvPr/>
          </p:nvSpPr>
          <p:spPr>
            <a:xfrm rot="10800000" flipH="1">
              <a:off x="523362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8"/>
            <p:cNvSpPr/>
            <p:nvPr/>
          </p:nvSpPr>
          <p:spPr>
            <a:xfrm rot="10800000" flipH="1">
              <a:off x="990744" y="118857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8"/>
            <p:cNvSpPr/>
            <p:nvPr/>
          </p:nvSpPr>
          <p:spPr>
            <a:xfrm rot="10800000" flipH="1">
              <a:off x="-17711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8"/>
            <p:cNvSpPr/>
            <p:nvPr/>
          </p:nvSpPr>
          <p:spPr>
            <a:xfrm rot="10800000" flipH="1">
              <a:off x="290266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8"/>
            <p:cNvSpPr/>
            <p:nvPr/>
          </p:nvSpPr>
          <p:spPr>
            <a:xfrm rot="10800000" flipH="1">
              <a:off x="757648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8"/>
            <p:cNvSpPr/>
            <p:nvPr/>
          </p:nvSpPr>
          <p:spPr>
            <a:xfrm rot="10800000" flipH="1">
              <a:off x="1225029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8"/>
            <p:cNvSpPr/>
            <p:nvPr/>
          </p:nvSpPr>
          <p:spPr>
            <a:xfrm rot="10800000" flipH="1">
              <a:off x="-52913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8"/>
            <p:cNvSpPr/>
            <p:nvPr/>
          </p:nvSpPr>
          <p:spPr>
            <a:xfrm rot="10800000" flipH="1">
              <a:off x="-60567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8"/>
            <p:cNvSpPr/>
            <p:nvPr/>
          </p:nvSpPr>
          <p:spPr>
            <a:xfrm rot="10800000" flipH="1">
              <a:off x="406814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8"/>
            <p:cNvSpPr/>
            <p:nvPr/>
          </p:nvSpPr>
          <p:spPr>
            <a:xfrm rot="10800000" flipH="1">
              <a:off x="-294853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8"/>
            <p:cNvSpPr/>
            <p:nvPr/>
          </p:nvSpPr>
          <p:spPr>
            <a:xfrm rot="10800000" flipH="1">
              <a:off x="17252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8"/>
            <p:cNvSpPr/>
            <p:nvPr/>
          </p:nvSpPr>
          <p:spPr>
            <a:xfrm rot="10800000" flipH="1">
              <a:off x="639910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8"/>
            <p:cNvSpPr/>
            <p:nvPr/>
          </p:nvSpPr>
          <p:spPr>
            <a:xfrm rot="10800000" flipH="1">
              <a:off x="-41140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8"/>
            <p:cNvSpPr/>
            <p:nvPr/>
          </p:nvSpPr>
          <p:spPr>
            <a:xfrm rot="10800000" flipH="1">
              <a:off x="5598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8"/>
            <p:cNvSpPr/>
            <p:nvPr/>
          </p:nvSpPr>
          <p:spPr>
            <a:xfrm rot="10800000" flipH="1">
              <a:off x="523362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8"/>
            <p:cNvSpPr/>
            <p:nvPr/>
          </p:nvSpPr>
          <p:spPr>
            <a:xfrm rot="10800000" flipH="1">
              <a:off x="990744" y="23569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8"/>
            <p:cNvSpPr/>
            <p:nvPr/>
          </p:nvSpPr>
          <p:spPr>
            <a:xfrm rot="10800000" flipH="1">
              <a:off x="-17711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8"/>
            <p:cNvSpPr/>
            <p:nvPr/>
          </p:nvSpPr>
          <p:spPr>
            <a:xfrm rot="10800000" flipH="1">
              <a:off x="290266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8"/>
            <p:cNvSpPr/>
            <p:nvPr/>
          </p:nvSpPr>
          <p:spPr>
            <a:xfrm rot="10800000" flipH="1">
              <a:off x="757648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8"/>
            <p:cNvSpPr/>
            <p:nvPr/>
          </p:nvSpPr>
          <p:spPr>
            <a:xfrm rot="10800000" flipH="1">
              <a:off x="1225029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8"/>
            <p:cNvSpPr/>
            <p:nvPr/>
          </p:nvSpPr>
          <p:spPr>
            <a:xfrm rot="10800000" flipH="1">
              <a:off x="-41140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8"/>
            <p:cNvSpPr/>
            <p:nvPr/>
          </p:nvSpPr>
          <p:spPr>
            <a:xfrm rot="10800000" flipH="1">
              <a:off x="5598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8"/>
            <p:cNvSpPr/>
            <p:nvPr/>
          </p:nvSpPr>
          <p:spPr>
            <a:xfrm rot="10800000" flipH="1">
              <a:off x="523362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8"/>
            <p:cNvSpPr/>
            <p:nvPr/>
          </p:nvSpPr>
          <p:spPr>
            <a:xfrm rot="10800000" flipH="1">
              <a:off x="990744" y="206457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8"/>
            <p:cNvSpPr/>
            <p:nvPr/>
          </p:nvSpPr>
          <p:spPr>
            <a:xfrm rot="10800000" flipH="1">
              <a:off x="-17711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8"/>
            <p:cNvSpPr/>
            <p:nvPr/>
          </p:nvSpPr>
          <p:spPr>
            <a:xfrm rot="10800000" flipH="1">
              <a:off x="290266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8"/>
            <p:cNvSpPr/>
            <p:nvPr/>
          </p:nvSpPr>
          <p:spPr>
            <a:xfrm rot="10800000" flipH="1">
              <a:off x="757648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8"/>
            <p:cNvSpPr/>
            <p:nvPr/>
          </p:nvSpPr>
          <p:spPr>
            <a:xfrm rot="10800000" flipH="1">
              <a:off x="1225029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8"/>
            <p:cNvSpPr/>
            <p:nvPr/>
          </p:nvSpPr>
          <p:spPr>
            <a:xfrm rot="10800000" flipH="1">
              <a:off x="-52913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8"/>
            <p:cNvSpPr/>
            <p:nvPr/>
          </p:nvSpPr>
          <p:spPr>
            <a:xfrm rot="10800000" flipH="1">
              <a:off x="-60567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8"/>
            <p:cNvSpPr/>
            <p:nvPr/>
          </p:nvSpPr>
          <p:spPr>
            <a:xfrm rot="10800000" flipH="1">
              <a:off x="406814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8"/>
            <p:cNvSpPr/>
            <p:nvPr/>
          </p:nvSpPr>
          <p:spPr>
            <a:xfrm rot="10800000" flipH="1">
              <a:off x="-294853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8"/>
            <p:cNvSpPr/>
            <p:nvPr/>
          </p:nvSpPr>
          <p:spPr>
            <a:xfrm rot="10800000" flipH="1">
              <a:off x="17252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8"/>
            <p:cNvSpPr/>
            <p:nvPr/>
          </p:nvSpPr>
          <p:spPr>
            <a:xfrm rot="10800000" flipH="1">
              <a:off x="-41140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8"/>
            <p:cNvSpPr/>
            <p:nvPr/>
          </p:nvSpPr>
          <p:spPr>
            <a:xfrm rot="10800000" flipH="1">
              <a:off x="5598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8"/>
            <p:cNvSpPr/>
            <p:nvPr/>
          </p:nvSpPr>
          <p:spPr>
            <a:xfrm rot="10800000" flipH="1">
              <a:off x="523362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8"/>
            <p:cNvSpPr/>
            <p:nvPr/>
          </p:nvSpPr>
          <p:spPr>
            <a:xfrm rot="10800000" flipH="1">
              <a:off x="990744" y="32329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8"/>
            <p:cNvSpPr/>
            <p:nvPr/>
          </p:nvSpPr>
          <p:spPr>
            <a:xfrm rot="10800000" flipH="1">
              <a:off x="-17711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8"/>
            <p:cNvSpPr/>
            <p:nvPr/>
          </p:nvSpPr>
          <p:spPr>
            <a:xfrm rot="10800000" flipH="1">
              <a:off x="290266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8"/>
            <p:cNvSpPr/>
            <p:nvPr/>
          </p:nvSpPr>
          <p:spPr>
            <a:xfrm rot="10800000" flipH="1">
              <a:off x="757648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8"/>
            <p:cNvSpPr/>
            <p:nvPr/>
          </p:nvSpPr>
          <p:spPr>
            <a:xfrm rot="10800000" flipH="1">
              <a:off x="1225029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8"/>
            <p:cNvSpPr/>
            <p:nvPr/>
          </p:nvSpPr>
          <p:spPr>
            <a:xfrm rot="10800000" flipH="1">
              <a:off x="-41140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8"/>
            <p:cNvSpPr/>
            <p:nvPr/>
          </p:nvSpPr>
          <p:spPr>
            <a:xfrm rot="10800000" flipH="1">
              <a:off x="5598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8"/>
            <p:cNvSpPr/>
            <p:nvPr/>
          </p:nvSpPr>
          <p:spPr>
            <a:xfrm rot="10800000" flipH="1">
              <a:off x="523362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8"/>
            <p:cNvSpPr/>
            <p:nvPr/>
          </p:nvSpPr>
          <p:spPr>
            <a:xfrm rot="10800000" flipH="1">
              <a:off x="990744" y="294057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8"/>
            <p:cNvSpPr/>
            <p:nvPr/>
          </p:nvSpPr>
          <p:spPr>
            <a:xfrm rot="10800000" flipH="1">
              <a:off x="-17711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8"/>
            <p:cNvSpPr/>
            <p:nvPr/>
          </p:nvSpPr>
          <p:spPr>
            <a:xfrm rot="10800000" flipH="1">
              <a:off x="290266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8"/>
            <p:cNvSpPr/>
            <p:nvPr/>
          </p:nvSpPr>
          <p:spPr>
            <a:xfrm rot="10800000" flipH="1">
              <a:off x="757648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8"/>
            <p:cNvSpPr/>
            <p:nvPr/>
          </p:nvSpPr>
          <p:spPr>
            <a:xfrm rot="10800000" flipH="1">
              <a:off x="1225029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8"/>
            <p:cNvSpPr/>
            <p:nvPr/>
          </p:nvSpPr>
          <p:spPr>
            <a:xfrm rot="10800000" flipH="1">
              <a:off x="-52913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8"/>
            <p:cNvSpPr/>
            <p:nvPr/>
          </p:nvSpPr>
          <p:spPr>
            <a:xfrm rot="10800000" flipH="1">
              <a:off x="-60567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8"/>
            <p:cNvSpPr/>
            <p:nvPr/>
          </p:nvSpPr>
          <p:spPr>
            <a:xfrm rot="10800000" flipH="1">
              <a:off x="406814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8"/>
            <p:cNvSpPr/>
            <p:nvPr/>
          </p:nvSpPr>
          <p:spPr>
            <a:xfrm rot="10800000" flipH="1">
              <a:off x="874196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8"/>
            <p:cNvSpPr/>
            <p:nvPr/>
          </p:nvSpPr>
          <p:spPr>
            <a:xfrm rot="10800000" flipH="1">
              <a:off x="-294853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8"/>
            <p:cNvSpPr/>
            <p:nvPr/>
          </p:nvSpPr>
          <p:spPr>
            <a:xfrm rot="10800000" flipH="1">
              <a:off x="17252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8"/>
            <p:cNvSpPr/>
            <p:nvPr/>
          </p:nvSpPr>
          <p:spPr>
            <a:xfrm rot="10800000" flipH="1">
              <a:off x="639910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8"/>
            <p:cNvSpPr/>
            <p:nvPr/>
          </p:nvSpPr>
          <p:spPr>
            <a:xfrm rot="10800000" flipH="1">
              <a:off x="1107246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8"/>
            <p:cNvSpPr/>
            <p:nvPr/>
          </p:nvSpPr>
          <p:spPr>
            <a:xfrm rot="10800000" flipH="1">
              <a:off x="-41140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8"/>
            <p:cNvSpPr/>
            <p:nvPr/>
          </p:nvSpPr>
          <p:spPr>
            <a:xfrm rot="10800000" flipH="1">
              <a:off x="5598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8"/>
            <p:cNvSpPr/>
            <p:nvPr/>
          </p:nvSpPr>
          <p:spPr>
            <a:xfrm rot="10800000" flipH="1">
              <a:off x="523362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8"/>
            <p:cNvSpPr/>
            <p:nvPr/>
          </p:nvSpPr>
          <p:spPr>
            <a:xfrm rot="10800000" flipH="1">
              <a:off x="990744" y="4108961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8"/>
            <p:cNvSpPr/>
            <p:nvPr/>
          </p:nvSpPr>
          <p:spPr>
            <a:xfrm rot="10800000" flipH="1">
              <a:off x="-17711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8"/>
            <p:cNvSpPr/>
            <p:nvPr/>
          </p:nvSpPr>
          <p:spPr>
            <a:xfrm rot="10800000" flipH="1">
              <a:off x="290266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8"/>
            <p:cNvSpPr/>
            <p:nvPr/>
          </p:nvSpPr>
          <p:spPr>
            <a:xfrm rot="10800000" flipH="1">
              <a:off x="757648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8"/>
            <p:cNvSpPr/>
            <p:nvPr/>
          </p:nvSpPr>
          <p:spPr>
            <a:xfrm rot="10800000" flipH="1">
              <a:off x="1225029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8"/>
            <p:cNvSpPr/>
            <p:nvPr/>
          </p:nvSpPr>
          <p:spPr>
            <a:xfrm rot="10800000" flipH="1">
              <a:off x="-41140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8"/>
            <p:cNvSpPr/>
            <p:nvPr/>
          </p:nvSpPr>
          <p:spPr>
            <a:xfrm rot="10800000" flipH="1">
              <a:off x="5598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8"/>
            <p:cNvSpPr/>
            <p:nvPr/>
          </p:nvSpPr>
          <p:spPr>
            <a:xfrm rot="10800000" flipH="1">
              <a:off x="523362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8"/>
            <p:cNvSpPr/>
            <p:nvPr/>
          </p:nvSpPr>
          <p:spPr>
            <a:xfrm rot="10800000" flipH="1">
              <a:off x="-17711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8"/>
            <p:cNvSpPr/>
            <p:nvPr/>
          </p:nvSpPr>
          <p:spPr>
            <a:xfrm rot="10800000" flipH="1">
              <a:off x="290266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8"/>
            <p:cNvSpPr/>
            <p:nvPr/>
          </p:nvSpPr>
          <p:spPr>
            <a:xfrm rot="10800000" flipH="1">
              <a:off x="757648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8"/>
            <p:cNvSpPr/>
            <p:nvPr/>
          </p:nvSpPr>
          <p:spPr>
            <a:xfrm rot="10800000" flipH="1">
              <a:off x="-52913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8"/>
            <p:cNvSpPr/>
            <p:nvPr/>
          </p:nvSpPr>
          <p:spPr>
            <a:xfrm rot="10800000" flipH="1">
              <a:off x="-60567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8"/>
            <p:cNvSpPr/>
            <p:nvPr/>
          </p:nvSpPr>
          <p:spPr>
            <a:xfrm rot="10800000" flipH="1">
              <a:off x="40681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8"/>
            <p:cNvSpPr/>
            <p:nvPr/>
          </p:nvSpPr>
          <p:spPr>
            <a:xfrm rot="10800000" flipH="1">
              <a:off x="874196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8"/>
            <p:cNvSpPr/>
            <p:nvPr/>
          </p:nvSpPr>
          <p:spPr>
            <a:xfrm rot="10800000" flipH="1">
              <a:off x="1341577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8"/>
            <p:cNvSpPr/>
            <p:nvPr/>
          </p:nvSpPr>
          <p:spPr>
            <a:xfrm rot="10800000" flipH="1">
              <a:off x="-294853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8"/>
            <p:cNvSpPr/>
            <p:nvPr/>
          </p:nvSpPr>
          <p:spPr>
            <a:xfrm rot="10800000" flipH="1">
              <a:off x="17252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8"/>
            <p:cNvSpPr/>
            <p:nvPr/>
          </p:nvSpPr>
          <p:spPr>
            <a:xfrm rot="10800000" flipH="1">
              <a:off x="63991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8"/>
            <p:cNvSpPr/>
            <p:nvPr/>
          </p:nvSpPr>
          <p:spPr>
            <a:xfrm rot="10800000" flipH="1">
              <a:off x="110724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8"/>
            <p:cNvSpPr/>
            <p:nvPr/>
          </p:nvSpPr>
          <p:spPr>
            <a:xfrm rot="10800000" flipH="1">
              <a:off x="-41140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8"/>
            <p:cNvSpPr/>
            <p:nvPr/>
          </p:nvSpPr>
          <p:spPr>
            <a:xfrm rot="10800000" flipH="1">
              <a:off x="5598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8"/>
            <p:cNvSpPr/>
            <p:nvPr/>
          </p:nvSpPr>
          <p:spPr>
            <a:xfrm rot="10800000" flipH="1">
              <a:off x="523362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8"/>
            <p:cNvSpPr/>
            <p:nvPr/>
          </p:nvSpPr>
          <p:spPr>
            <a:xfrm rot="10800000" flipH="1">
              <a:off x="990744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8"/>
            <p:cNvSpPr/>
            <p:nvPr/>
          </p:nvSpPr>
          <p:spPr>
            <a:xfrm rot="10800000" flipH="1">
              <a:off x="145931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8"/>
            <p:cNvSpPr/>
            <p:nvPr/>
          </p:nvSpPr>
          <p:spPr>
            <a:xfrm rot="10800000" flipH="1">
              <a:off x="1926696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8"/>
            <p:cNvSpPr/>
            <p:nvPr/>
          </p:nvSpPr>
          <p:spPr>
            <a:xfrm rot="10800000" flipH="1">
              <a:off x="2394078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8"/>
            <p:cNvSpPr/>
            <p:nvPr/>
          </p:nvSpPr>
          <p:spPr>
            <a:xfrm rot="10800000" flipH="1">
              <a:off x="-17711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8"/>
            <p:cNvSpPr/>
            <p:nvPr/>
          </p:nvSpPr>
          <p:spPr>
            <a:xfrm rot="10800000" flipH="1">
              <a:off x="290266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8"/>
            <p:cNvSpPr/>
            <p:nvPr/>
          </p:nvSpPr>
          <p:spPr>
            <a:xfrm rot="10800000" flipH="1">
              <a:off x="757648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8"/>
            <p:cNvSpPr/>
            <p:nvPr/>
          </p:nvSpPr>
          <p:spPr>
            <a:xfrm rot="10800000" flipH="1">
              <a:off x="1225029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8"/>
            <p:cNvSpPr/>
            <p:nvPr/>
          </p:nvSpPr>
          <p:spPr>
            <a:xfrm rot="10800000" flipH="1">
              <a:off x="169241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8"/>
            <p:cNvSpPr/>
            <p:nvPr/>
          </p:nvSpPr>
          <p:spPr>
            <a:xfrm rot="10800000" flipH="1">
              <a:off x="2159792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8"/>
            <p:cNvSpPr/>
            <p:nvPr/>
          </p:nvSpPr>
          <p:spPr>
            <a:xfrm rot="10800000" flipH="1">
              <a:off x="-41140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8"/>
            <p:cNvSpPr/>
            <p:nvPr/>
          </p:nvSpPr>
          <p:spPr>
            <a:xfrm rot="10800000" flipH="1">
              <a:off x="5598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8"/>
            <p:cNvSpPr/>
            <p:nvPr/>
          </p:nvSpPr>
          <p:spPr>
            <a:xfrm rot="10800000" flipH="1">
              <a:off x="523362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8"/>
            <p:cNvSpPr/>
            <p:nvPr/>
          </p:nvSpPr>
          <p:spPr>
            <a:xfrm rot="10800000" flipH="1">
              <a:off x="990744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8"/>
            <p:cNvSpPr/>
            <p:nvPr/>
          </p:nvSpPr>
          <p:spPr>
            <a:xfrm rot="10800000" flipH="1">
              <a:off x="14593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8"/>
            <p:cNvSpPr/>
            <p:nvPr/>
          </p:nvSpPr>
          <p:spPr>
            <a:xfrm rot="10800000" flipH="1">
              <a:off x="1926696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8"/>
            <p:cNvSpPr/>
            <p:nvPr/>
          </p:nvSpPr>
          <p:spPr>
            <a:xfrm rot="10800000" flipH="1">
              <a:off x="2394078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8"/>
            <p:cNvSpPr/>
            <p:nvPr/>
          </p:nvSpPr>
          <p:spPr>
            <a:xfrm rot="10800000" flipH="1">
              <a:off x="-1771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8"/>
            <p:cNvSpPr/>
            <p:nvPr/>
          </p:nvSpPr>
          <p:spPr>
            <a:xfrm rot="10800000" flipH="1">
              <a:off x="290266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8"/>
            <p:cNvSpPr/>
            <p:nvPr/>
          </p:nvSpPr>
          <p:spPr>
            <a:xfrm rot="10800000" flipH="1">
              <a:off x="757648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8"/>
            <p:cNvSpPr/>
            <p:nvPr/>
          </p:nvSpPr>
          <p:spPr>
            <a:xfrm rot="10800000" flipH="1">
              <a:off x="1225029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8"/>
            <p:cNvSpPr/>
            <p:nvPr/>
          </p:nvSpPr>
          <p:spPr>
            <a:xfrm rot="10800000" flipH="1">
              <a:off x="169241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8"/>
            <p:cNvSpPr/>
            <p:nvPr/>
          </p:nvSpPr>
          <p:spPr>
            <a:xfrm rot="10800000" flipH="1">
              <a:off x="2159792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04" name="Google Shape;1504;p8"/>
          <p:cNvPicPr preferRelativeResize="0"/>
          <p:nvPr/>
        </p:nvPicPr>
        <p:blipFill rotWithShape="1">
          <a:blip r:embed="rId2">
            <a:alphaModFix amt="78000"/>
          </a:blip>
          <a:srcRect r="48003" b="47992"/>
          <a:stretch/>
        </p:blipFill>
        <p:spPr>
          <a:xfrm>
            <a:off x="6118275" y="2376300"/>
            <a:ext cx="3025726" cy="27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5" name="Google Shape;1505;p8"/>
          <p:cNvPicPr preferRelativeResize="0"/>
          <p:nvPr/>
        </p:nvPicPr>
        <p:blipFill rotWithShape="1">
          <a:blip r:embed="rId2">
            <a:alphaModFix amt="78000"/>
          </a:blip>
          <a:srcRect l="34646" t="34640" r="6"/>
          <a:stretch/>
        </p:blipFill>
        <p:spPr>
          <a:xfrm>
            <a:off x="0" y="0"/>
            <a:ext cx="3025726" cy="27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6" name="Google Shape;1506;p8"/>
          <p:cNvSpPr txBox="1">
            <a:spLocks noGrp="1"/>
          </p:cNvSpPr>
          <p:nvPr>
            <p:ph type="title"/>
          </p:nvPr>
        </p:nvSpPr>
        <p:spPr>
          <a:xfrm>
            <a:off x="2191176" y="1532000"/>
            <a:ext cx="5639100" cy="22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9"/>
          <p:cNvSpPr txBox="1">
            <a:spLocks noGrp="1"/>
          </p:cNvSpPr>
          <p:nvPr>
            <p:ph type="subTitle" idx="1"/>
          </p:nvPr>
        </p:nvSpPr>
        <p:spPr>
          <a:xfrm>
            <a:off x="3940775" y="2101174"/>
            <a:ext cx="3739500" cy="16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1509" name="Google Shape;1509;p9"/>
          <p:cNvSpPr txBox="1">
            <a:spLocks noGrp="1"/>
          </p:cNvSpPr>
          <p:nvPr>
            <p:ph type="title"/>
          </p:nvPr>
        </p:nvSpPr>
        <p:spPr>
          <a:xfrm>
            <a:off x="3940889" y="1526350"/>
            <a:ext cx="37395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grpSp>
        <p:nvGrpSpPr>
          <p:cNvPr id="1510" name="Google Shape;1510;p9"/>
          <p:cNvGrpSpPr/>
          <p:nvPr/>
        </p:nvGrpSpPr>
        <p:grpSpPr>
          <a:xfrm>
            <a:off x="-529139" y="21377"/>
            <a:ext cx="10202277" cy="5100745"/>
            <a:chOff x="-529139" y="21377"/>
            <a:chExt cx="10202277" cy="5100745"/>
          </a:xfrm>
        </p:grpSpPr>
        <p:grpSp>
          <p:nvGrpSpPr>
            <p:cNvPr id="1511" name="Google Shape;1511;p9"/>
            <p:cNvGrpSpPr/>
            <p:nvPr/>
          </p:nvGrpSpPr>
          <p:grpSpPr>
            <a:xfrm>
              <a:off x="-529139" y="21377"/>
              <a:ext cx="2708381" cy="5100745"/>
              <a:chOff x="-529139" y="21377"/>
              <a:chExt cx="2708381" cy="5100745"/>
            </a:xfrm>
          </p:grpSpPr>
          <p:sp>
            <p:nvSpPr>
              <p:cNvPr id="1512" name="Google Shape;1512;p9"/>
              <p:cNvSpPr/>
              <p:nvPr/>
            </p:nvSpPr>
            <p:spPr>
              <a:xfrm rot="10800000" flipH="1">
                <a:off x="-52913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9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9"/>
              <p:cNvSpPr/>
              <p:nvPr/>
            </p:nvSpPr>
            <p:spPr>
              <a:xfrm rot="10800000" flipH="1">
                <a:off x="406814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9"/>
              <p:cNvSpPr/>
              <p:nvPr/>
            </p:nvSpPr>
            <p:spPr>
              <a:xfrm rot="10800000" flipH="1">
                <a:off x="874196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9"/>
              <p:cNvSpPr/>
              <p:nvPr/>
            </p:nvSpPr>
            <p:spPr>
              <a:xfrm rot="10800000" flipH="1">
                <a:off x="134157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9"/>
              <p:cNvSpPr/>
              <p:nvPr/>
            </p:nvSpPr>
            <p:spPr>
              <a:xfrm rot="10800000" flipH="1">
                <a:off x="-294853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9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9"/>
              <p:cNvSpPr/>
              <p:nvPr/>
            </p:nvSpPr>
            <p:spPr>
              <a:xfrm rot="10800000" flipH="1">
                <a:off x="639910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9"/>
              <p:cNvSpPr/>
              <p:nvPr/>
            </p:nvSpPr>
            <p:spPr>
              <a:xfrm rot="10800000" flipH="1">
                <a:off x="1107246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9"/>
              <p:cNvSpPr/>
              <p:nvPr/>
            </p:nvSpPr>
            <p:spPr>
              <a:xfrm rot="10800000" flipH="1">
                <a:off x="-41140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9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9"/>
              <p:cNvSpPr/>
              <p:nvPr/>
            </p:nvSpPr>
            <p:spPr>
              <a:xfrm rot="10800000" flipH="1">
                <a:off x="523362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9"/>
              <p:cNvSpPr/>
              <p:nvPr/>
            </p:nvSpPr>
            <p:spPr>
              <a:xfrm rot="10800000" flipH="1">
                <a:off x="990744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9"/>
              <p:cNvSpPr/>
              <p:nvPr/>
            </p:nvSpPr>
            <p:spPr>
              <a:xfrm rot="10800000" flipH="1">
                <a:off x="145931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9"/>
              <p:cNvSpPr/>
              <p:nvPr/>
            </p:nvSpPr>
            <p:spPr>
              <a:xfrm rot="10800000" flipH="1">
                <a:off x="1926696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9"/>
              <p:cNvSpPr/>
              <p:nvPr/>
            </p:nvSpPr>
            <p:spPr>
              <a:xfrm rot="10800000" flipH="1">
                <a:off x="-17711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9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9"/>
              <p:cNvSpPr/>
              <p:nvPr/>
            </p:nvSpPr>
            <p:spPr>
              <a:xfrm rot="10800000" flipH="1">
                <a:off x="757648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9"/>
              <p:cNvSpPr/>
              <p:nvPr/>
            </p:nvSpPr>
            <p:spPr>
              <a:xfrm rot="10800000" flipH="1">
                <a:off x="1225029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9"/>
              <p:cNvSpPr/>
              <p:nvPr/>
            </p:nvSpPr>
            <p:spPr>
              <a:xfrm rot="10800000" flipH="1">
                <a:off x="169241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9"/>
              <p:cNvSpPr/>
              <p:nvPr/>
            </p:nvSpPr>
            <p:spPr>
              <a:xfrm rot="10800000" flipH="1">
                <a:off x="-41140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9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9"/>
              <p:cNvSpPr/>
              <p:nvPr/>
            </p:nvSpPr>
            <p:spPr>
              <a:xfrm rot="10800000" flipH="1">
                <a:off x="523362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9"/>
              <p:cNvSpPr/>
              <p:nvPr/>
            </p:nvSpPr>
            <p:spPr>
              <a:xfrm rot="10800000" flipH="1">
                <a:off x="990744" y="31258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9"/>
              <p:cNvSpPr/>
              <p:nvPr/>
            </p:nvSpPr>
            <p:spPr>
              <a:xfrm rot="10800000" flipH="1">
                <a:off x="-17711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9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9"/>
              <p:cNvSpPr/>
              <p:nvPr/>
            </p:nvSpPr>
            <p:spPr>
              <a:xfrm rot="10800000" flipH="1">
                <a:off x="757648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9"/>
              <p:cNvSpPr/>
              <p:nvPr/>
            </p:nvSpPr>
            <p:spPr>
              <a:xfrm rot="10800000" flipH="1">
                <a:off x="1225029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9"/>
              <p:cNvSpPr/>
              <p:nvPr/>
            </p:nvSpPr>
            <p:spPr>
              <a:xfrm rot="10800000" flipH="1">
                <a:off x="-52913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9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9"/>
              <p:cNvSpPr/>
              <p:nvPr/>
            </p:nvSpPr>
            <p:spPr>
              <a:xfrm rot="10800000" flipH="1">
                <a:off x="406814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9"/>
              <p:cNvSpPr/>
              <p:nvPr/>
            </p:nvSpPr>
            <p:spPr>
              <a:xfrm rot="10800000" flipH="1">
                <a:off x="874196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9"/>
              <p:cNvSpPr/>
              <p:nvPr/>
            </p:nvSpPr>
            <p:spPr>
              <a:xfrm rot="10800000" flipH="1">
                <a:off x="134157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9"/>
              <p:cNvSpPr/>
              <p:nvPr/>
            </p:nvSpPr>
            <p:spPr>
              <a:xfrm rot="10800000" flipH="1">
                <a:off x="1808958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9"/>
              <p:cNvSpPr/>
              <p:nvPr/>
            </p:nvSpPr>
            <p:spPr>
              <a:xfrm rot="10800000" flipH="1">
                <a:off x="-294853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9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9"/>
              <p:cNvSpPr/>
              <p:nvPr/>
            </p:nvSpPr>
            <p:spPr>
              <a:xfrm rot="10800000" flipH="1">
                <a:off x="639910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9"/>
              <p:cNvSpPr/>
              <p:nvPr/>
            </p:nvSpPr>
            <p:spPr>
              <a:xfrm rot="10800000" flipH="1">
                <a:off x="1107246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9"/>
              <p:cNvSpPr/>
              <p:nvPr/>
            </p:nvSpPr>
            <p:spPr>
              <a:xfrm rot="10800000" flipH="1">
                <a:off x="157462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9"/>
              <p:cNvSpPr/>
              <p:nvPr/>
            </p:nvSpPr>
            <p:spPr>
              <a:xfrm rot="10800000" flipH="1">
                <a:off x="2042009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9"/>
              <p:cNvSpPr/>
              <p:nvPr/>
            </p:nvSpPr>
            <p:spPr>
              <a:xfrm rot="10800000" flipH="1">
                <a:off x="-41140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9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9"/>
              <p:cNvSpPr/>
              <p:nvPr/>
            </p:nvSpPr>
            <p:spPr>
              <a:xfrm rot="10800000" flipH="1">
                <a:off x="523362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9"/>
              <p:cNvSpPr/>
              <p:nvPr/>
            </p:nvSpPr>
            <p:spPr>
              <a:xfrm rot="10800000" flipH="1">
                <a:off x="990744" y="148097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9"/>
              <p:cNvSpPr/>
              <p:nvPr/>
            </p:nvSpPr>
            <p:spPr>
              <a:xfrm rot="10800000" flipH="1">
                <a:off x="145931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9"/>
              <p:cNvSpPr/>
              <p:nvPr/>
            </p:nvSpPr>
            <p:spPr>
              <a:xfrm rot="10800000" flipH="1">
                <a:off x="-17711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9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9"/>
              <p:cNvSpPr/>
              <p:nvPr/>
            </p:nvSpPr>
            <p:spPr>
              <a:xfrm rot="10800000" flipH="1">
                <a:off x="757648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9"/>
              <p:cNvSpPr/>
              <p:nvPr/>
            </p:nvSpPr>
            <p:spPr>
              <a:xfrm rot="10800000" flipH="1">
                <a:off x="1225029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9"/>
              <p:cNvSpPr/>
              <p:nvPr/>
            </p:nvSpPr>
            <p:spPr>
              <a:xfrm rot="10800000" flipH="1">
                <a:off x="-41140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9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9"/>
              <p:cNvSpPr/>
              <p:nvPr/>
            </p:nvSpPr>
            <p:spPr>
              <a:xfrm rot="10800000" flipH="1">
                <a:off x="523362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9"/>
              <p:cNvSpPr/>
              <p:nvPr/>
            </p:nvSpPr>
            <p:spPr>
              <a:xfrm rot="10800000" flipH="1">
                <a:off x="990744" y="118857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9"/>
              <p:cNvSpPr/>
              <p:nvPr/>
            </p:nvSpPr>
            <p:spPr>
              <a:xfrm rot="10800000" flipH="1">
                <a:off x="145931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9"/>
              <p:cNvSpPr/>
              <p:nvPr/>
            </p:nvSpPr>
            <p:spPr>
              <a:xfrm rot="10800000" flipH="1">
                <a:off x="1926696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9"/>
              <p:cNvSpPr/>
              <p:nvPr/>
            </p:nvSpPr>
            <p:spPr>
              <a:xfrm rot="10800000" flipH="1">
                <a:off x="-17711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9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9"/>
              <p:cNvSpPr/>
              <p:nvPr/>
            </p:nvSpPr>
            <p:spPr>
              <a:xfrm rot="10800000" flipH="1">
                <a:off x="757648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9"/>
              <p:cNvSpPr/>
              <p:nvPr/>
            </p:nvSpPr>
            <p:spPr>
              <a:xfrm rot="10800000" flipH="1">
                <a:off x="1225029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9"/>
              <p:cNvSpPr/>
              <p:nvPr/>
            </p:nvSpPr>
            <p:spPr>
              <a:xfrm rot="10800000" flipH="1">
                <a:off x="169241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9"/>
              <p:cNvSpPr/>
              <p:nvPr/>
            </p:nvSpPr>
            <p:spPr>
              <a:xfrm rot="10800000" flipH="1">
                <a:off x="-52913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9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9"/>
              <p:cNvSpPr/>
              <p:nvPr/>
            </p:nvSpPr>
            <p:spPr>
              <a:xfrm rot="10800000" flipH="1">
                <a:off x="406814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9"/>
              <p:cNvSpPr/>
              <p:nvPr/>
            </p:nvSpPr>
            <p:spPr>
              <a:xfrm rot="10800000" flipH="1">
                <a:off x="874196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9"/>
              <p:cNvSpPr/>
              <p:nvPr/>
            </p:nvSpPr>
            <p:spPr>
              <a:xfrm rot="10800000" flipH="1">
                <a:off x="134157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9"/>
              <p:cNvSpPr/>
              <p:nvPr/>
            </p:nvSpPr>
            <p:spPr>
              <a:xfrm rot="10800000" flipH="1">
                <a:off x="-294853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9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9"/>
              <p:cNvSpPr/>
              <p:nvPr/>
            </p:nvSpPr>
            <p:spPr>
              <a:xfrm rot="10800000" flipH="1">
                <a:off x="639910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9"/>
              <p:cNvSpPr/>
              <p:nvPr/>
            </p:nvSpPr>
            <p:spPr>
              <a:xfrm rot="10800000" flipH="1">
                <a:off x="1107246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9"/>
              <p:cNvSpPr/>
              <p:nvPr/>
            </p:nvSpPr>
            <p:spPr>
              <a:xfrm rot="10800000" flipH="1">
                <a:off x="1574627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9"/>
              <p:cNvSpPr/>
              <p:nvPr/>
            </p:nvSpPr>
            <p:spPr>
              <a:xfrm rot="10800000" flipH="1">
                <a:off x="-41140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9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9"/>
              <p:cNvSpPr/>
              <p:nvPr/>
            </p:nvSpPr>
            <p:spPr>
              <a:xfrm rot="10800000" flipH="1">
                <a:off x="523362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9"/>
              <p:cNvSpPr/>
              <p:nvPr/>
            </p:nvSpPr>
            <p:spPr>
              <a:xfrm rot="10800000" flipH="1">
                <a:off x="990744" y="23569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9"/>
              <p:cNvSpPr/>
              <p:nvPr/>
            </p:nvSpPr>
            <p:spPr>
              <a:xfrm rot="10800000" flipH="1">
                <a:off x="145931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9"/>
              <p:cNvSpPr/>
              <p:nvPr/>
            </p:nvSpPr>
            <p:spPr>
              <a:xfrm rot="10800000" flipH="1">
                <a:off x="-17711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9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9"/>
              <p:cNvSpPr/>
              <p:nvPr/>
            </p:nvSpPr>
            <p:spPr>
              <a:xfrm rot="10800000" flipH="1">
                <a:off x="757648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9"/>
              <p:cNvSpPr/>
              <p:nvPr/>
            </p:nvSpPr>
            <p:spPr>
              <a:xfrm rot="10800000" flipH="1">
                <a:off x="1225029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9"/>
              <p:cNvSpPr/>
              <p:nvPr/>
            </p:nvSpPr>
            <p:spPr>
              <a:xfrm rot="10800000" flipH="1">
                <a:off x="-41140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9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9"/>
              <p:cNvSpPr/>
              <p:nvPr/>
            </p:nvSpPr>
            <p:spPr>
              <a:xfrm rot="10800000" flipH="1">
                <a:off x="523362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9"/>
              <p:cNvSpPr/>
              <p:nvPr/>
            </p:nvSpPr>
            <p:spPr>
              <a:xfrm rot="10800000" flipH="1">
                <a:off x="990744" y="206457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9"/>
              <p:cNvSpPr/>
              <p:nvPr/>
            </p:nvSpPr>
            <p:spPr>
              <a:xfrm rot="10800000" flipH="1">
                <a:off x="145931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9"/>
              <p:cNvSpPr/>
              <p:nvPr/>
            </p:nvSpPr>
            <p:spPr>
              <a:xfrm rot="10800000" flipH="1">
                <a:off x="-17711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9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9"/>
              <p:cNvSpPr/>
              <p:nvPr/>
            </p:nvSpPr>
            <p:spPr>
              <a:xfrm rot="10800000" flipH="1">
                <a:off x="757648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9"/>
              <p:cNvSpPr/>
              <p:nvPr/>
            </p:nvSpPr>
            <p:spPr>
              <a:xfrm rot="10800000" flipH="1">
                <a:off x="1225029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9"/>
              <p:cNvSpPr/>
              <p:nvPr/>
            </p:nvSpPr>
            <p:spPr>
              <a:xfrm rot="10800000" flipH="1">
                <a:off x="-52913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9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9"/>
              <p:cNvSpPr/>
              <p:nvPr/>
            </p:nvSpPr>
            <p:spPr>
              <a:xfrm rot="10800000" flipH="1">
                <a:off x="406814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9"/>
              <p:cNvSpPr/>
              <p:nvPr/>
            </p:nvSpPr>
            <p:spPr>
              <a:xfrm rot="10800000" flipH="1">
                <a:off x="874196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9"/>
              <p:cNvSpPr/>
              <p:nvPr/>
            </p:nvSpPr>
            <p:spPr>
              <a:xfrm rot="10800000" flipH="1">
                <a:off x="134157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9"/>
              <p:cNvSpPr/>
              <p:nvPr/>
            </p:nvSpPr>
            <p:spPr>
              <a:xfrm rot="10800000" flipH="1">
                <a:off x="-294853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9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9"/>
              <p:cNvSpPr/>
              <p:nvPr/>
            </p:nvSpPr>
            <p:spPr>
              <a:xfrm rot="10800000" flipH="1">
                <a:off x="639910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9"/>
              <p:cNvSpPr/>
              <p:nvPr/>
            </p:nvSpPr>
            <p:spPr>
              <a:xfrm rot="10800000" flipH="1">
                <a:off x="1107246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9"/>
              <p:cNvSpPr/>
              <p:nvPr/>
            </p:nvSpPr>
            <p:spPr>
              <a:xfrm rot="10800000" flipH="1">
                <a:off x="1574627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9"/>
              <p:cNvSpPr/>
              <p:nvPr/>
            </p:nvSpPr>
            <p:spPr>
              <a:xfrm rot="10800000" flipH="1">
                <a:off x="-41140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9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9"/>
              <p:cNvSpPr/>
              <p:nvPr/>
            </p:nvSpPr>
            <p:spPr>
              <a:xfrm rot="10800000" flipH="1">
                <a:off x="523362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9"/>
              <p:cNvSpPr/>
              <p:nvPr/>
            </p:nvSpPr>
            <p:spPr>
              <a:xfrm rot="10800000" flipH="1">
                <a:off x="990744" y="32329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9"/>
              <p:cNvSpPr/>
              <p:nvPr/>
            </p:nvSpPr>
            <p:spPr>
              <a:xfrm rot="10800000" flipH="1">
                <a:off x="-17711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9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9"/>
              <p:cNvSpPr/>
              <p:nvPr/>
            </p:nvSpPr>
            <p:spPr>
              <a:xfrm rot="10800000" flipH="1">
                <a:off x="757648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9"/>
              <p:cNvSpPr/>
              <p:nvPr/>
            </p:nvSpPr>
            <p:spPr>
              <a:xfrm rot="10800000" flipH="1">
                <a:off x="1225029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9"/>
              <p:cNvSpPr/>
              <p:nvPr/>
            </p:nvSpPr>
            <p:spPr>
              <a:xfrm rot="10800000" flipH="1">
                <a:off x="-41140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9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9"/>
              <p:cNvSpPr/>
              <p:nvPr/>
            </p:nvSpPr>
            <p:spPr>
              <a:xfrm rot="10800000" flipH="1">
                <a:off x="523362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9"/>
              <p:cNvSpPr/>
              <p:nvPr/>
            </p:nvSpPr>
            <p:spPr>
              <a:xfrm rot="10800000" flipH="1">
                <a:off x="990744" y="294057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9"/>
              <p:cNvSpPr/>
              <p:nvPr/>
            </p:nvSpPr>
            <p:spPr>
              <a:xfrm rot="10800000" flipH="1">
                <a:off x="145931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9"/>
              <p:cNvSpPr/>
              <p:nvPr/>
            </p:nvSpPr>
            <p:spPr>
              <a:xfrm rot="10800000" flipH="1">
                <a:off x="-17711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9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9"/>
              <p:cNvSpPr/>
              <p:nvPr/>
            </p:nvSpPr>
            <p:spPr>
              <a:xfrm rot="10800000" flipH="1">
                <a:off x="757648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9"/>
              <p:cNvSpPr/>
              <p:nvPr/>
            </p:nvSpPr>
            <p:spPr>
              <a:xfrm rot="10800000" flipH="1">
                <a:off x="1225029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9"/>
              <p:cNvSpPr/>
              <p:nvPr/>
            </p:nvSpPr>
            <p:spPr>
              <a:xfrm rot="10800000" flipH="1">
                <a:off x="-52913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9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9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9"/>
              <p:cNvSpPr/>
              <p:nvPr/>
            </p:nvSpPr>
            <p:spPr>
              <a:xfrm rot="10800000" flipH="1">
                <a:off x="874196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9"/>
              <p:cNvSpPr/>
              <p:nvPr/>
            </p:nvSpPr>
            <p:spPr>
              <a:xfrm rot="10800000" flipH="1">
                <a:off x="134157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9"/>
              <p:cNvSpPr/>
              <p:nvPr/>
            </p:nvSpPr>
            <p:spPr>
              <a:xfrm rot="10800000" flipH="1">
                <a:off x="-294853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9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9"/>
              <p:cNvSpPr/>
              <p:nvPr/>
            </p:nvSpPr>
            <p:spPr>
              <a:xfrm rot="10800000" flipH="1">
                <a:off x="639910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9"/>
              <p:cNvSpPr/>
              <p:nvPr/>
            </p:nvSpPr>
            <p:spPr>
              <a:xfrm rot="10800000" flipH="1">
                <a:off x="1107246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9"/>
              <p:cNvSpPr/>
              <p:nvPr/>
            </p:nvSpPr>
            <p:spPr>
              <a:xfrm rot="10800000" flipH="1">
                <a:off x="157462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9"/>
              <p:cNvSpPr/>
              <p:nvPr/>
            </p:nvSpPr>
            <p:spPr>
              <a:xfrm rot="10800000" flipH="1">
                <a:off x="-41140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9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9"/>
              <p:cNvSpPr/>
              <p:nvPr/>
            </p:nvSpPr>
            <p:spPr>
              <a:xfrm rot="10800000" flipH="1">
                <a:off x="523362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9"/>
              <p:cNvSpPr/>
              <p:nvPr/>
            </p:nvSpPr>
            <p:spPr>
              <a:xfrm rot="10800000" flipH="1">
                <a:off x="990744" y="4108961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9"/>
              <p:cNvSpPr/>
              <p:nvPr/>
            </p:nvSpPr>
            <p:spPr>
              <a:xfrm rot="10800000" flipH="1">
                <a:off x="145931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9"/>
              <p:cNvSpPr/>
              <p:nvPr/>
            </p:nvSpPr>
            <p:spPr>
              <a:xfrm rot="10800000" flipH="1">
                <a:off x="1926696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9"/>
              <p:cNvSpPr/>
              <p:nvPr/>
            </p:nvSpPr>
            <p:spPr>
              <a:xfrm rot="10800000" flipH="1">
                <a:off x="-17711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9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9"/>
              <p:cNvSpPr/>
              <p:nvPr/>
            </p:nvSpPr>
            <p:spPr>
              <a:xfrm rot="10800000" flipH="1">
                <a:off x="757648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9"/>
              <p:cNvSpPr/>
              <p:nvPr/>
            </p:nvSpPr>
            <p:spPr>
              <a:xfrm rot="10800000" flipH="1">
                <a:off x="1225029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9"/>
              <p:cNvSpPr/>
              <p:nvPr/>
            </p:nvSpPr>
            <p:spPr>
              <a:xfrm rot="10800000" flipH="1">
                <a:off x="169241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9"/>
              <p:cNvSpPr/>
              <p:nvPr/>
            </p:nvSpPr>
            <p:spPr>
              <a:xfrm rot="10800000" flipH="1">
                <a:off x="-41140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9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9"/>
              <p:cNvSpPr/>
              <p:nvPr/>
            </p:nvSpPr>
            <p:spPr>
              <a:xfrm rot="10800000" flipH="1">
                <a:off x="523362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9"/>
              <p:cNvSpPr/>
              <p:nvPr/>
            </p:nvSpPr>
            <p:spPr>
              <a:xfrm rot="10800000" flipH="1">
                <a:off x="990744" y="3816566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9"/>
              <p:cNvSpPr/>
              <p:nvPr/>
            </p:nvSpPr>
            <p:spPr>
              <a:xfrm rot="10800000" flipH="1">
                <a:off x="145931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9"/>
              <p:cNvSpPr/>
              <p:nvPr/>
            </p:nvSpPr>
            <p:spPr>
              <a:xfrm rot="10800000" flipH="1">
                <a:off x="-17711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9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9"/>
              <p:cNvSpPr/>
              <p:nvPr/>
            </p:nvSpPr>
            <p:spPr>
              <a:xfrm rot="10800000" flipH="1">
                <a:off x="757648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9"/>
              <p:cNvSpPr/>
              <p:nvPr/>
            </p:nvSpPr>
            <p:spPr>
              <a:xfrm rot="10800000" flipH="1">
                <a:off x="1225029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9"/>
              <p:cNvSpPr/>
              <p:nvPr/>
            </p:nvSpPr>
            <p:spPr>
              <a:xfrm rot="10800000" flipH="1">
                <a:off x="169241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9"/>
              <p:cNvSpPr/>
              <p:nvPr/>
            </p:nvSpPr>
            <p:spPr>
              <a:xfrm rot="10800000" flipH="1">
                <a:off x="-52913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9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9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9"/>
              <p:cNvSpPr/>
              <p:nvPr/>
            </p:nvSpPr>
            <p:spPr>
              <a:xfrm rot="10800000" flipH="1">
                <a:off x="874196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9"/>
              <p:cNvSpPr/>
              <p:nvPr/>
            </p:nvSpPr>
            <p:spPr>
              <a:xfrm rot="10800000" flipH="1">
                <a:off x="134157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9"/>
              <p:cNvSpPr/>
              <p:nvPr/>
            </p:nvSpPr>
            <p:spPr>
              <a:xfrm rot="10800000" flipH="1">
                <a:off x="-294853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9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9"/>
              <p:cNvSpPr/>
              <p:nvPr/>
            </p:nvSpPr>
            <p:spPr>
              <a:xfrm rot="10800000" flipH="1">
                <a:off x="639910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9"/>
              <p:cNvSpPr/>
              <p:nvPr/>
            </p:nvSpPr>
            <p:spPr>
              <a:xfrm rot="10800000" flipH="1">
                <a:off x="1107246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9"/>
              <p:cNvSpPr/>
              <p:nvPr/>
            </p:nvSpPr>
            <p:spPr>
              <a:xfrm rot="10800000" flipH="1">
                <a:off x="-41140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9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9"/>
              <p:cNvSpPr/>
              <p:nvPr/>
            </p:nvSpPr>
            <p:spPr>
              <a:xfrm rot="10800000" flipH="1">
                <a:off x="523362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9"/>
              <p:cNvSpPr/>
              <p:nvPr/>
            </p:nvSpPr>
            <p:spPr>
              <a:xfrm rot="10800000" flipH="1">
                <a:off x="990744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9"/>
              <p:cNvSpPr/>
              <p:nvPr/>
            </p:nvSpPr>
            <p:spPr>
              <a:xfrm rot="10800000" flipH="1">
                <a:off x="145931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9"/>
              <p:cNvSpPr/>
              <p:nvPr/>
            </p:nvSpPr>
            <p:spPr>
              <a:xfrm rot="10800000" flipH="1">
                <a:off x="1926696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9"/>
              <p:cNvSpPr/>
              <p:nvPr/>
            </p:nvSpPr>
            <p:spPr>
              <a:xfrm rot="10800000" flipH="1">
                <a:off x="-17711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9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9"/>
              <p:cNvSpPr/>
              <p:nvPr/>
            </p:nvSpPr>
            <p:spPr>
              <a:xfrm rot="10800000" flipH="1">
                <a:off x="757648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9"/>
              <p:cNvSpPr/>
              <p:nvPr/>
            </p:nvSpPr>
            <p:spPr>
              <a:xfrm rot="10800000" flipH="1">
                <a:off x="1225029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9"/>
              <p:cNvSpPr/>
              <p:nvPr/>
            </p:nvSpPr>
            <p:spPr>
              <a:xfrm rot="10800000" flipH="1">
                <a:off x="169241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9"/>
              <p:cNvSpPr/>
              <p:nvPr/>
            </p:nvSpPr>
            <p:spPr>
              <a:xfrm rot="10800000" flipH="1">
                <a:off x="-41140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9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9"/>
              <p:cNvSpPr/>
              <p:nvPr/>
            </p:nvSpPr>
            <p:spPr>
              <a:xfrm rot="10800000" flipH="1">
                <a:off x="523362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9"/>
              <p:cNvSpPr/>
              <p:nvPr/>
            </p:nvSpPr>
            <p:spPr>
              <a:xfrm rot="10800000" flipH="1">
                <a:off x="990744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9"/>
              <p:cNvSpPr/>
              <p:nvPr/>
            </p:nvSpPr>
            <p:spPr>
              <a:xfrm rot="10800000" flipH="1">
                <a:off x="14593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9"/>
              <p:cNvSpPr/>
              <p:nvPr/>
            </p:nvSpPr>
            <p:spPr>
              <a:xfrm rot="10800000" flipH="1">
                <a:off x="1926696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9"/>
              <p:cNvSpPr/>
              <p:nvPr/>
            </p:nvSpPr>
            <p:spPr>
              <a:xfrm rot="10800000" flipH="1">
                <a:off x="-1771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9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9"/>
              <p:cNvSpPr/>
              <p:nvPr/>
            </p:nvSpPr>
            <p:spPr>
              <a:xfrm rot="10800000" flipH="1">
                <a:off x="757648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9"/>
              <p:cNvSpPr/>
              <p:nvPr/>
            </p:nvSpPr>
            <p:spPr>
              <a:xfrm rot="10800000" flipH="1">
                <a:off x="1225029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9"/>
              <p:cNvSpPr/>
              <p:nvPr/>
            </p:nvSpPr>
            <p:spPr>
              <a:xfrm rot="10800000" flipH="1">
                <a:off x="169241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9" name="Google Shape;1689;p9"/>
            <p:cNvGrpSpPr/>
            <p:nvPr/>
          </p:nvGrpSpPr>
          <p:grpSpPr>
            <a:xfrm>
              <a:off x="7782972" y="21377"/>
              <a:ext cx="1890166" cy="5100745"/>
              <a:chOff x="7782972" y="21377"/>
              <a:chExt cx="1890166" cy="5100745"/>
            </a:xfrm>
          </p:grpSpPr>
          <p:sp>
            <p:nvSpPr>
              <p:cNvPr id="1690" name="Google Shape;1690;p9"/>
              <p:cNvSpPr/>
              <p:nvPr/>
            </p:nvSpPr>
            <p:spPr>
              <a:xfrm rot="10800000">
                <a:off x="9302854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9"/>
              <p:cNvSpPr/>
              <p:nvPr/>
            </p:nvSpPr>
            <p:spPr>
              <a:xfrm rot="10800000">
                <a:off x="8835473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9"/>
              <p:cNvSpPr/>
              <p:nvPr/>
            </p:nvSpPr>
            <p:spPr>
              <a:xfrm rot="10800000">
                <a:off x="8368091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9"/>
              <p:cNvSpPr/>
              <p:nvPr/>
            </p:nvSpPr>
            <p:spPr>
              <a:xfrm rot="10800000">
                <a:off x="7899520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9"/>
              <p:cNvSpPr/>
              <p:nvPr/>
            </p:nvSpPr>
            <p:spPr>
              <a:xfrm rot="10800000">
                <a:off x="9535950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9"/>
              <p:cNvSpPr/>
              <p:nvPr/>
            </p:nvSpPr>
            <p:spPr>
              <a:xfrm rot="10800000">
                <a:off x="9068569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9"/>
              <p:cNvSpPr/>
              <p:nvPr/>
            </p:nvSpPr>
            <p:spPr>
              <a:xfrm rot="10800000">
                <a:off x="860118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9"/>
              <p:cNvSpPr/>
              <p:nvPr/>
            </p:nvSpPr>
            <p:spPr>
              <a:xfrm rot="10800000">
                <a:off x="8133806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9"/>
              <p:cNvSpPr/>
              <p:nvPr/>
            </p:nvSpPr>
            <p:spPr>
              <a:xfrm rot="10800000">
                <a:off x="9185117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9"/>
              <p:cNvSpPr/>
              <p:nvPr/>
            </p:nvSpPr>
            <p:spPr>
              <a:xfrm rot="10800000">
                <a:off x="871773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9"/>
              <p:cNvSpPr/>
              <p:nvPr/>
            </p:nvSpPr>
            <p:spPr>
              <a:xfrm rot="10800000">
                <a:off x="8250354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9"/>
              <p:cNvSpPr/>
              <p:nvPr/>
            </p:nvSpPr>
            <p:spPr>
              <a:xfrm rot="10800000">
                <a:off x="7782972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9"/>
              <p:cNvSpPr/>
              <p:nvPr/>
            </p:nvSpPr>
            <p:spPr>
              <a:xfrm rot="10800000">
                <a:off x="9418167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9"/>
              <p:cNvSpPr/>
              <p:nvPr/>
            </p:nvSpPr>
            <p:spPr>
              <a:xfrm rot="10800000">
                <a:off x="8950785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9"/>
              <p:cNvSpPr/>
              <p:nvPr/>
            </p:nvSpPr>
            <p:spPr>
              <a:xfrm rot="10800000">
                <a:off x="8483404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9"/>
              <p:cNvSpPr/>
              <p:nvPr/>
            </p:nvSpPr>
            <p:spPr>
              <a:xfrm rot="10800000">
                <a:off x="8016068" y="60497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9"/>
              <p:cNvSpPr/>
              <p:nvPr/>
            </p:nvSpPr>
            <p:spPr>
              <a:xfrm rot="10800000">
                <a:off x="9185117" y="31258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9"/>
              <p:cNvSpPr/>
              <p:nvPr/>
            </p:nvSpPr>
            <p:spPr>
              <a:xfrm rot="10800000">
                <a:off x="871773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9"/>
              <p:cNvSpPr/>
              <p:nvPr/>
            </p:nvSpPr>
            <p:spPr>
              <a:xfrm rot="10800000">
                <a:off x="9418167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9"/>
              <p:cNvSpPr/>
              <p:nvPr/>
            </p:nvSpPr>
            <p:spPr>
              <a:xfrm rot="10800000">
                <a:off x="8950785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9"/>
              <p:cNvSpPr/>
              <p:nvPr/>
            </p:nvSpPr>
            <p:spPr>
              <a:xfrm rot="10800000">
                <a:off x="9302854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9"/>
              <p:cNvSpPr/>
              <p:nvPr/>
            </p:nvSpPr>
            <p:spPr>
              <a:xfrm rot="10800000">
                <a:off x="8835473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9"/>
              <p:cNvSpPr/>
              <p:nvPr/>
            </p:nvSpPr>
            <p:spPr>
              <a:xfrm rot="10800000">
                <a:off x="8368091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9"/>
              <p:cNvSpPr/>
              <p:nvPr/>
            </p:nvSpPr>
            <p:spPr>
              <a:xfrm rot="10800000">
                <a:off x="7899520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9"/>
              <p:cNvSpPr/>
              <p:nvPr/>
            </p:nvSpPr>
            <p:spPr>
              <a:xfrm rot="10800000">
                <a:off x="9535950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9"/>
              <p:cNvSpPr/>
              <p:nvPr/>
            </p:nvSpPr>
            <p:spPr>
              <a:xfrm rot="10800000">
                <a:off x="9068569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9"/>
              <p:cNvSpPr/>
              <p:nvPr/>
            </p:nvSpPr>
            <p:spPr>
              <a:xfrm rot="10800000">
                <a:off x="860118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9"/>
              <p:cNvSpPr/>
              <p:nvPr/>
            </p:nvSpPr>
            <p:spPr>
              <a:xfrm rot="10800000">
                <a:off x="8133806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9"/>
              <p:cNvSpPr/>
              <p:nvPr/>
            </p:nvSpPr>
            <p:spPr>
              <a:xfrm rot="10800000">
                <a:off x="9185117" y="148097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9"/>
              <p:cNvSpPr/>
              <p:nvPr/>
            </p:nvSpPr>
            <p:spPr>
              <a:xfrm rot="10800000">
                <a:off x="871773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9"/>
              <p:cNvSpPr/>
              <p:nvPr/>
            </p:nvSpPr>
            <p:spPr>
              <a:xfrm rot="10800000">
                <a:off x="8250354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9"/>
              <p:cNvSpPr/>
              <p:nvPr/>
            </p:nvSpPr>
            <p:spPr>
              <a:xfrm rot="10800000">
                <a:off x="9418167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9"/>
              <p:cNvSpPr/>
              <p:nvPr/>
            </p:nvSpPr>
            <p:spPr>
              <a:xfrm rot="10800000">
                <a:off x="8950785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9"/>
              <p:cNvSpPr/>
              <p:nvPr/>
            </p:nvSpPr>
            <p:spPr>
              <a:xfrm rot="10800000">
                <a:off x="8483404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9"/>
              <p:cNvSpPr/>
              <p:nvPr/>
            </p:nvSpPr>
            <p:spPr>
              <a:xfrm rot="10800000">
                <a:off x="9185117" y="118857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9"/>
              <p:cNvSpPr/>
              <p:nvPr/>
            </p:nvSpPr>
            <p:spPr>
              <a:xfrm rot="10800000">
                <a:off x="871773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9"/>
              <p:cNvSpPr/>
              <p:nvPr/>
            </p:nvSpPr>
            <p:spPr>
              <a:xfrm rot="10800000">
                <a:off x="8250354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9"/>
              <p:cNvSpPr/>
              <p:nvPr/>
            </p:nvSpPr>
            <p:spPr>
              <a:xfrm rot="10800000">
                <a:off x="9418167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9"/>
              <p:cNvSpPr/>
              <p:nvPr/>
            </p:nvSpPr>
            <p:spPr>
              <a:xfrm rot="10800000">
                <a:off x="8950785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9"/>
              <p:cNvSpPr/>
              <p:nvPr/>
            </p:nvSpPr>
            <p:spPr>
              <a:xfrm rot="10800000">
                <a:off x="8483404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9"/>
              <p:cNvSpPr/>
              <p:nvPr/>
            </p:nvSpPr>
            <p:spPr>
              <a:xfrm rot="10800000">
                <a:off x="9302854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9"/>
              <p:cNvSpPr/>
              <p:nvPr/>
            </p:nvSpPr>
            <p:spPr>
              <a:xfrm rot="10800000">
                <a:off x="8835473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9"/>
              <p:cNvSpPr/>
              <p:nvPr/>
            </p:nvSpPr>
            <p:spPr>
              <a:xfrm rot="10800000">
                <a:off x="8368091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9"/>
              <p:cNvSpPr/>
              <p:nvPr/>
            </p:nvSpPr>
            <p:spPr>
              <a:xfrm rot="10800000">
                <a:off x="9535950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9"/>
              <p:cNvSpPr/>
              <p:nvPr/>
            </p:nvSpPr>
            <p:spPr>
              <a:xfrm rot="10800000">
                <a:off x="9068569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9"/>
              <p:cNvSpPr/>
              <p:nvPr/>
            </p:nvSpPr>
            <p:spPr>
              <a:xfrm rot="10800000">
                <a:off x="8601187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9"/>
              <p:cNvSpPr/>
              <p:nvPr/>
            </p:nvSpPr>
            <p:spPr>
              <a:xfrm rot="10800000">
                <a:off x="9185117" y="23569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9"/>
              <p:cNvSpPr/>
              <p:nvPr/>
            </p:nvSpPr>
            <p:spPr>
              <a:xfrm rot="10800000">
                <a:off x="871773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9"/>
              <p:cNvSpPr/>
              <p:nvPr/>
            </p:nvSpPr>
            <p:spPr>
              <a:xfrm rot="10800000">
                <a:off x="8250354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9"/>
              <p:cNvSpPr/>
              <p:nvPr/>
            </p:nvSpPr>
            <p:spPr>
              <a:xfrm rot="10800000">
                <a:off x="9418167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9"/>
              <p:cNvSpPr/>
              <p:nvPr/>
            </p:nvSpPr>
            <p:spPr>
              <a:xfrm rot="10800000">
                <a:off x="8950785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9"/>
              <p:cNvSpPr/>
              <p:nvPr/>
            </p:nvSpPr>
            <p:spPr>
              <a:xfrm rot="10800000">
                <a:off x="8483404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9"/>
              <p:cNvSpPr/>
              <p:nvPr/>
            </p:nvSpPr>
            <p:spPr>
              <a:xfrm rot="10800000">
                <a:off x="9185117" y="206457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9"/>
              <p:cNvSpPr/>
              <p:nvPr/>
            </p:nvSpPr>
            <p:spPr>
              <a:xfrm rot="10800000">
                <a:off x="871773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9"/>
              <p:cNvSpPr/>
              <p:nvPr/>
            </p:nvSpPr>
            <p:spPr>
              <a:xfrm rot="10800000">
                <a:off x="8250354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9"/>
              <p:cNvSpPr/>
              <p:nvPr/>
            </p:nvSpPr>
            <p:spPr>
              <a:xfrm rot="10800000">
                <a:off x="9418167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9"/>
              <p:cNvSpPr/>
              <p:nvPr/>
            </p:nvSpPr>
            <p:spPr>
              <a:xfrm rot="10800000">
                <a:off x="8950785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9"/>
              <p:cNvSpPr/>
              <p:nvPr/>
            </p:nvSpPr>
            <p:spPr>
              <a:xfrm rot="10800000">
                <a:off x="8483404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9"/>
              <p:cNvSpPr/>
              <p:nvPr/>
            </p:nvSpPr>
            <p:spPr>
              <a:xfrm rot="10800000">
                <a:off x="9302854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9"/>
              <p:cNvSpPr/>
              <p:nvPr/>
            </p:nvSpPr>
            <p:spPr>
              <a:xfrm rot="10800000">
                <a:off x="8835473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9"/>
              <p:cNvSpPr/>
              <p:nvPr/>
            </p:nvSpPr>
            <p:spPr>
              <a:xfrm rot="10800000">
                <a:off x="8368091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9"/>
              <p:cNvSpPr/>
              <p:nvPr/>
            </p:nvSpPr>
            <p:spPr>
              <a:xfrm rot="10800000">
                <a:off x="9535950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9"/>
              <p:cNvSpPr/>
              <p:nvPr/>
            </p:nvSpPr>
            <p:spPr>
              <a:xfrm rot="10800000">
                <a:off x="9068569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9"/>
              <p:cNvSpPr/>
              <p:nvPr/>
            </p:nvSpPr>
            <p:spPr>
              <a:xfrm rot="10800000">
                <a:off x="8601187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9"/>
              <p:cNvSpPr/>
              <p:nvPr/>
            </p:nvSpPr>
            <p:spPr>
              <a:xfrm rot="10800000">
                <a:off x="9185117" y="32329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9"/>
              <p:cNvSpPr/>
              <p:nvPr/>
            </p:nvSpPr>
            <p:spPr>
              <a:xfrm rot="10800000">
                <a:off x="871773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9"/>
              <p:cNvSpPr/>
              <p:nvPr/>
            </p:nvSpPr>
            <p:spPr>
              <a:xfrm rot="10800000">
                <a:off x="8250354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9"/>
              <p:cNvSpPr/>
              <p:nvPr/>
            </p:nvSpPr>
            <p:spPr>
              <a:xfrm rot="10800000">
                <a:off x="9418167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9"/>
              <p:cNvSpPr/>
              <p:nvPr/>
            </p:nvSpPr>
            <p:spPr>
              <a:xfrm rot="10800000">
                <a:off x="8950785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9"/>
              <p:cNvSpPr/>
              <p:nvPr/>
            </p:nvSpPr>
            <p:spPr>
              <a:xfrm rot="10800000">
                <a:off x="8483404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9"/>
              <p:cNvSpPr/>
              <p:nvPr/>
            </p:nvSpPr>
            <p:spPr>
              <a:xfrm rot="10800000">
                <a:off x="9185117" y="294057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9"/>
              <p:cNvSpPr/>
              <p:nvPr/>
            </p:nvSpPr>
            <p:spPr>
              <a:xfrm rot="10800000">
                <a:off x="871773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9"/>
              <p:cNvSpPr/>
              <p:nvPr/>
            </p:nvSpPr>
            <p:spPr>
              <a:xfrm rot="10800000">
                <a:off x="8250354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9"/>
              <p:cNvSpPr/>
              <p:nvPr/>
            </p:nvSpPr>
            <p:spPr>
              <a:xfrm rot="10800000">
                <a:off x="9418167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9"/>
              <p:cNvSpPr/>
              <p:nvPr/>
            </p:nvSpPr>
            <p:spPr>
              <a:xfrm rot="10800000">
                <a:off x="8950785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9"/>
              <p:cNvSpPr/>
              <p:nvPr/>
            </p:nvSpPr>
            <p:spPr>
              <a:xfrm rot="10800000">
                <a:off x="8483404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9"/>
              <p:cNvSpPr/>
              <p:nvPr/>
            </p:nvSpPr>
            <p:spPr>
              <a:xfrm rot="10800000">
                <a:off x="930285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9"/>
              <p:cNvSpPr/>
              <p:nvPr/>
            </p:nvSpPr>
            <p:spPr>
              <a:xfrm rot="10800000">
                <a:off x="8835473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9"/>
              <p:cNvSpPr/>
              <p:nvPr/>
            </p:nvSpPr>
            <p:spPr>
              <a:xfrm rot="10800000">
                <a:off x="8368091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9"/>
              <p:cNvSpPr/>
              <p:nvPr/>
            </p:nvSpPr>
            <p:spPr>
              <a:xfrm rot="10800000">
                <a:off x="9535950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9"/>
              <p:cNvSpPr/>
              <p:nvPr/>
            </p:nvSpPr>
            <p:spPr>
              <a:xfrm rot="10800000">
                <a:off x="9068569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9"/>
              <p:cNvSpPr/>
              <p:nvPr/>
            </p:nvSpPr>
            <p:spPr>
              <a:xfrm rot="10800000">
                <a:off x="860118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9"/>
              <p:cNvSpPr/>
              <p:nvPr/>
            </p:nvSpPr>
            <p:spPr>
              <a:xfrm rot="10800000">
                <a:off x="9185117" y="4108961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9"/>
              <p:cNvSpPr/>
              <p:nvPr/>
            </p:nvSpPr>
            <p:spPr>
              <a:xfrm rot="10800000">
                <a:off x="871773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9"/>
              <p:cNvSpPr/>
              <p:nvPr/>
            </p:nvSpPr>
            <p:spPr>
              <a:xfrm rot="10800000">
                <a:off x="8250354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9"/>
              <p:cNvSpPr/>
              <p:nvPr/>
            </p:nvSpPr>
            <p:spPr>
              <a:xfrm rot="10800000">
                <a:off x="9418167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9"/>
              <p:cNvSpPr/>
              <p:nvPr/>
            </p:nvSpPr>
            <p:spPr>
              <a:xfrm rot="10800000">
                <a:off x="8950785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9"/>
              <p:cNvSpPr/>
              <p:nvPr/>
            </p:nvSpPr>
            <p:spPr>
              <a:xfrm rot="10800000">
                <a:off x="8483404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9"/>
              <p:cNvSpPr/>
              <p:nvPr/>
            </p:nvSpPr>
            <p:spPr>
              <a:xfrm rot="10800000">
                <a:off x="9185117" y="3816566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9"/>
              <p:cNvSpPr/>
              <p:nvPr/>
            </p:nvSpPr>
            <p:spPr>
              <a:xfrm rot="10800000">
                <a:off x="871773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9"/>
              <p:cNvSpPr/>
              <p:nvPr/>
            </p:nvSpPr>
            <p:spPr>
              <a:xfrm rot="10800000">
                <a:off x="8250354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9"/>
              <p:cNvSpPr/>
              <p:nvPr/>
            </p:nvSpPr>
            <p:spPr>
              <a:xfrm rot="10800000">
                <a:off x="9418167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9"/>
              <p:cNvSpPr/>
              <p:nvPr/>
            </p:nvSpPr>
            <p:spPr>
              <a:xfrm rot="10800000">
                <a:off x="8950785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9"/>
              <p:cNvSpPr/>
              <p:nvPr/>
            </p:nvSpPr>
            <p:spPr>
              <a:xfrm rot="10800000">
                <a:off x="8483404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9"/>
              <p:cNvSpPr/>
              <p:nvPr/>
            </p:nvSpPr>
            <p:spPr>
              <a:xfrm rot="10800000">
                <a:off x="930285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9"/>
              <p:cNvSpPr/>
              <p:nvPr/>
            </p:nvSpPr>
            <p:spPr>
              <a:xfrm rot="10800000">
                <a:off x="8835473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9"/>
              <p:cNvSpPr/>
              <p:nvPr/>
            </p:nvSpPr>
            <p:spPr>
              <a:xfrm rot="10800000">
                <a:off x="8368091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9"/>
              <p:cNvSpPr/>
              <p:nvPr/>
            </p:nvSpPr>
            <p:spPr>
              <a:xfrm rot="10800000">
                <a:off x="9535950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9"/>
              <p:cNvSpPr/>
              <p:nvPr/>
            </p:nvSpPr>
            <p:spPr>
              <a:xfrm rot="10800000">
                <a:off x="9068569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9"/>
              <p:cNvSpPr/>
              <p:nvPr/>
            </p:nvSpPr>
            <p:spPr>
              <a:xfrm rot="10800000">
                <a:off x="8601187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9"/>
              <p:cNvSpPr/>
              <p:nvPr/>
            </p:nvSpPr>
            <p:spPr>
              <a:xfrm rot="10800000">
                <a:off x="8133806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9"/>
              <p:cNvSpPr/>
              <p:nvPr/>
            </p:nvSpPr>
            <p:spPr>
              <a:xfrm rot="10800000">
                <a:off x="9185117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9"/>
              <p:cNvSpPr/>
              <p:nvPr/>
            </p:nvSpPr>
            <p:spPr>
              <a:xfrm rot="10800000">
                <a:off x="871773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9"/>
              <p:cNvSpPr/>
              <p:nvPr/>
            </p:nvSpPr>
            <p:spPr>
              <a:xfrm rot="10800000">
                <a:off x="8250354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9"/>
              <p:cNvSpPr/>
              <p:nvPr/>
            </p:nvSpPr>
            <p:spPr>
              <a:xfrm rot="10800000">
                <a:off x="7782972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9"/>
              <p:cNvSpPr/>
              <p:nvPr/>
            </p:nvSpPr>
            <p:spPr>
              <a:xfrm rot="10800000">
                <a:off x="9418167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9"/>
              <p:cNvSpPr/>
              <p:nvPr/>
            </p:nvSpPr>
            <p:spPr>
              <a:xfrm rot="10800000">
                <a:off x="8950785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9"/>
              <p:cNvSpPr/>
              <p:nvPr/>
            </p:nvSpPr>
            <p:spPr>
              <a:xfrm rot="10800000">
                <a:off x="8483404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9"/>
              <p:cNvSpPr/>
              <p:nvPr/>
            </p:nvSpPr>
            <p:spPr>
              <a:xfrm rot="10800000">
                <a:off x="8016068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9"/>
              <p:cNvSpPr/>
              <p:nvPr/>
            </p:nvSpPr>
            <p:spPr>
              <a:xfrm rot="10800000">
                <a:off x="9185117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9"/>
              <p:cNvSpPr/>
              <p:nvPr/>
            </p:nvSpPr>
            <p:spPr>
              <a:xfrm rot="10800000">
                <a:off x="871773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9"/>
              <p:cNvSpPr/>
              <p:nvPr/>
            </p:nvSpPr>
            <p:spPr>
              <a:xfrm rot="10800000">
                <a:off x="8250354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9"/>
              <p:cNvSpPr/>
              <p:nvPr/>
            </p:nvSpPr>
            <p:spPr>
              <a:xfrm rot="10800000">
                <a:off x="7782972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9"/>
              <p:cNvSpPr/>
              <p:nvPr/>
            </p:nvSpPr>
            <p:spPr>
              <a:xfrm rot="10800000">
                <a:off x="9418167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9"/>
              <p:cNvSpPr/>
              <p:nvPr/>
            </p:nvSpPr>
            <p:spPr>
              <a:xfrm rot="10800000">
                <a:off x="8950785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9"/>
              <p:cNvSpPr/>
              <p:nvPr/>
            </p:nvSpPr>
            <p:spPr>
              <a:xfrm rot="10800000">
                <a:off x="8483404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9"/>
              <p:cNvSpPr/>
              <p:nvPr/>
            </p:nvSpPr>
            <p:spPr>
              <a:xfrm rot="10800000">
                <a:off x="8016068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07" name="Google Shape;1807;p9"/>
          <p:cNvGrpSpPr/>
          <p:nvPr/>
        </p:nvGrpSpPr>
        <p:grpSpPr>
          <a:xfrm>
            <a:off x="1" y="0"/>
            <a:ext cx="9142331" cy="5143500"/>
            <a:chOff x="-1668" y="0"/>
            <a:chExt cx="9142331" cy="5143500"/>
          </a:xfrm>
        </p:grpSpPr>
        <p:pic>
          <p:nvPicPr>
            <p:cNvPr id="1808" name="Google Shape;1808;p9"/>
            <p:cNvPicPr preferRelativeResize="0"/>
            <p:nvPr/>
          </p:nvPicPr>
          <p:blipFill rotWithShape="1">
            <a:blip r:embed="rId2">
              <a:alphaModFix amt="76000"/>
            </a:blip>
            <a:srcRect t="3583" r="50064" b="3592"/>
            <a:stretch/>
          </p:blipFill>
          <p:spPr>
            <a:xfrm flipH="1">
              <a:off x="-1668" y="0"/>
              <a:ext cx="308134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9" name="Google Shape;1809;p9"/>
            <p:cNvPicPr preferRelativeResize="0"/>
            <p:nvPr/>
          </p:nvPicPr>
          <p:blipFill rotWithShape="1">
            <a:blip r:embed="rId2">
              <a:alphaModFix amt="76000"/>
            </a:blip>
            <a:srcRect l="76695" t="3584" b="39432"/>
            <a:stretch/>
          </p:blipFill>
          <p:spPr>
            <a:xfrm flipH="1">
              <a:off x="7702588" y="1986051"/>
              <a:ext cx="1438075" cy="31574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10"/>
          <p:cNvSpPr txBox="1">
            <a:spLocks noGrp="1"/>
          </p:cNvSpPr>
          <p:nvPr>
            <p:ph type="title"/>
          </p:nvPr>
        </p:nvSpPr>
        <p:spPr>
          <a:xfrm flipH="1">
            <a:off x="4567337" y="1501756"/>
            <a:ext cx="2765700" cy="213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1812" name="Google Shape;1812;p10"/>
          <p:cNvGrpSpPr/>
          <p:nvPr/>
        </p:nvGrpSpPr>
        <p:grpSpPr>
          <a:xfrm>
            <a:off x="7782972" y="21377"/>
            <a:ext cx="1890166" cy="5100745"/>
            <a:chOff x="8308628" y="167576"/>
            <a:chExt cx="1890166" cy="5100745"/>
          </a:xfrm>
        </p:grpSpPr>
        <p:sp>
          <p:nvSpPr>
            <p:cNvPr id="1813" name="Google Shape;1813;p10"/>
            <p:cNvSpPr/>
            <p:nvPr/>
          </p:nvSpPr>
          <p:spPr>
            <a:xfrm rot="10800000">
              <a:off x="9828510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10"/>
            <p:cNvSpPr/>
            <p:nvPr/>
          </p:nvSpPr>
          <p:spPr>
            <a:xfrm rot="10800000">
              <a:off x="9361128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10"/>
            <p:cNvSpPr/>
            <p:nvPr/>
          </p:nvSpPr>
          <p:spPr>
            <a:xfrm rot="10800000">
              <a:off x="8893747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10"/>
            <p:cNvSpPr/>
            <p:nvPr/>
          </p:nvSpPr>
          <p:spPr>
            <a:xfrm rot="10800000">
              <a:off x="8425176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10"/>
            <p:cNvSpPr/>
            <p:nvPr/>
          </p:nvSpPr>
          <p:spPr>
            <a:xfrm rot="10800000">
              <a:off x="10061605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10"/>
            <p:cNvSpPr/>
            <p:nvPr/>
          </p:nvSpPr>
          <p:spPr>
            <a:xfrm rot="10800000">
              <a:off x="9594224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0"/>
            <p:cNvSpPr/>
            <p:nvPr/>
          </p:nvSpPr>
          <p:spPr>
            <a:xfrm rot="10800000">
              <a:off x="9126843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0"/>
            <p:cNvSpPr/>
            <p:nvPr/>
          </p:nvSpPr>
          <p:spPr>
            <a:xfrm rot="10800000">
              <a:off x="8659461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0"/>
            <p:cNvSpPr/>
            <p:nvPr/>
          </p:nvSpPr>
          <p:spPr>
            <a:xfrm rot="10800000">
              <a:off x="9710772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0"/>
            <p:cNvSpPr/>
            <p:nvPr/>
          </p:nvSpPr>
          <p:spPr>
            <a:xfrm rot="10800000">
              <a:off x="9243391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0"/>
            <p:cNvSpPr/>
            <p:nvPr/>
          </p:nvSpPr>
          <p:spPr>
            <a:xfrm rot="10800000">
              <a:off x="8776009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0"/>
            <p:cNvSpPr/>
            <p:nvPr/>
          </p:nvSpPr>
          <p:spPr>
            <a:xfrm rot="10800000">
              <a:off x="8308628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0"/>
            <p:cNvSpPr/>
            <p:nvPr/>
          </p:nvSpPr>
          <p:spPr>
            <a:xfrm rot="10800000">
              <a:off x="9943822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0"/>
            <p:cNvSpPr/>
            <p:nvPr/>
          </p:nvSpPr>
          <p:spPr>
            <a:xfrm rot="10800000">
              <a:off x="9476441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0"/>
            <p:cNvSpPr/>
            <p:nvPr/>
          </p:nvSpPr>
          <p:spPr>
            <a:xfrm rot="10800000">
              <a:off x="9009059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10"/>
            <p:cNvSpPr/>
            <p:nvPr/>
          </p:nvSpPr>
          <p:spPr>
            <a:xfrm rot="10800000">
              <a:off x="8541723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0"/>
            <p:cNvSpPr/>
            <p:nvPr/>
          </p:nvSpPr>
          <p:spPr>
            <a:xfrm rot="10800000">
              <a:off x="9710772" y="45878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10"/>
            <p:cNvSpPr/>
            <p:nvPr/>
          </p:nvSpPr>
          <p:spPr>
            <a:xfrm rot="10800000">
              <a:off x="9243391" y="45878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10"/>
            <p:cNvSpPr/>
            <p:nvPr/>
          </p:nvSpPr>
          <p:spPr>
            <a:xfrm rot="10800000">
              <a:off x="9943822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0"/>
            <p:cNvSpPr/>
            <p:nvPr/>
          </p:nvSpPr>
          <p:spPr>
            <a:xfrm rot="10800000">
              <a:off x="9476441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0"/>
            <p:cNvSpPr/>
            <p:nvPr/>
          </p:nvSpPr>
          <p:spPr>
            <a:xfrm rot="10800000">
              <a:off x="9828510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0"/>
            <p:cNvSpPr/>
            <p:nvPr/>
          </p:nvSpPr>
          <p:spPr>
            <a:xfrm rot="10800000">
              <a:off x="9361128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10"/>
            <p:cNvSpPr/>
            <p:nvPr/>
          </p:nvSpPr>
          <p:spPr>
            <a:xfrm rot="10800000">
              <a:off x="8893747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10"/>
            <p:cNvSpPr/>
            <p:nvPr/>
          </p:nvSpPr>
          <p:spPr>
            <a:xfrm rot="10800000">
              <a:off x="8425176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0"/>
            <p:cNvSpPr/>
            <p:nvPr/>
          </p:nvSpPr>
          <p:spPr>
            <a:xfrm rot="10800000">
              <a:off x="10061605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0"/>
            <p:cNvSpPr/>
            <p:nvPr/>
          </p:nvSpPr>
          <p:spPr>
            <a:xfrm rot="10800000">
              <a:off x="9594224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0"/>
            <p:cNvSpPr/>
            <p:nvPr/>
          </p:nvSpPr>
          <p:spPr>
            <a:xfrm rot="10800000">
              <a:off x="9126843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0"/>
            <p:cNvSpPr/>
            <p:nvPr/>
          </p:nvSpPr>
          <p:spPr>
            <a:xfrm rot="10800000">
              <a:off x="8659461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0"/>
            <p:cNvSpPr/>
            <p:nvPr/>
          </p:nvSpPr>
          <p:spPr>
            <a:xfrm rot="10800000">
              <a:off x="9710772" y="162717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10"/>
            <p:cNvSpPr/>
            <p:nvPr/>
          </p:nvSpPr>
          <p:spPr>
            <a:xfrm rot="10800000">
              <a:off x="9243391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10"/>
            <p:cNvSpPr/>
            <p:nvPr/>
          </p:nvSpPr>
          <p:spPr>
            <a:xfrm rot="10800000">
              <a:off x="8776009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0"/>
            <p:cNvSpPr/>
            <p:nvPr/>
          </p:nvSpPr>
          <p:spPr>
            <a:xfrm rot="10800000">
              <a:off x="9943822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0"/>
            <p:cNvSpPr/>
            <p:nvPr/>
          </p:nvSpPr>
          <p:spPr>
            <a:xfrm rot="10800000">
              <a:off x="9476441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10"/>
            <p:cNvSpPr/>
            <p:nvPr/>
          </p:nvSpPr>
          <p:spPr>
            <a:xfrm rot="10800000">
              <a:off x="9009059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0"/>
            <p:cNvSpPr/>
            <p:nvPr/>
          </p:nvSpPr>
          <p:spPr>
            <a:xfrm rot="10800000">
              <a:off x="9710772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0"/>
            <p:cNvSpPr/>
            <p:nvPr/>
          </p:nvSpPr>
          <p:spPr>
            <a:xfrm rot="10800000">
              <a:off x="9243391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0"/>
            <p:cNvSpPr/>
            <p:nvPr/>
          </p:nvSpPr>
          <p:spPr>
            <a:xfrm rot="10800000">
              <a:off x="8776009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0"/>
            <p:cNvSpPr/>
            <p:nvPr/>
          </p:nvSpPr>
          <p:spPr>
            <a:xfrm rot="10800000">
              <a:off x="8308628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0"/>
            <p:cNvSpPr/>
            <p:nvPr/>
          </p:nvSpPr>
          <p:spPr>
            <a:xfrm rot="10800000">
              <a:off x="9943822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10"/>
            <p:cNvSpPr/>
            <p:nvPr/>
          </p:nvSpPr>
          <p:spPr>
            <a:xfrm rot="10800000">
              <a:off x="9476441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10"/>
            <p:cNvSpPr/>
            <p:nvPr/>
          </p:nvSpPr>
          <p:spPr>
            <a:xfrm rot="10800000">
              <a:off x="9009059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10"/>
            <p:cNvSpPr/>
            <p:nvPr/>
          </p:nvSpPr>
          <p:spPr>
            <a:xfrm rot="10800000">
              <a:off x="8541723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10"/>
            <p:cNvSpPr/>
            <p:nvPr/>
          </p:nvSpPr>
          <p:spPr>
            <a:xfrm rot="10800000">
              <a:off x="9828510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0"/>
            <p:cNvSpPr/>
            <p:nvPr/>
          </p:nvSpPr>
          <p:spPr>
            <a:xfrm rot="10800000">
              <a:off x="9361128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10"/>
            <p:cNvSpPr/>
            <p:nvPr/>
          </p:nvSpPr>
          <p:spPr>
            <a:xfrm rot="10800000">
              <a:off x="8893747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0"/>
            <p:cNvSpPr/>
            <p:nvPr/>
          </p:nvSpPr>
          <p:spPr>
            <a:xfrm rot="10800000">
              <a:off x="10061605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0"/>
            <p:cNvSpPr/>
            <p:nvPr/>
          </p:nvSpPr>
          <p:spPr>
            <a:xfrm rot="10800000">
              <a:off x="9594224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10"/>
            <p:cNvSpPr/>
            <p:nvPr/>
          </p:nvSpPr>
          <p:spPr>
            <a:xfrm rot="10800000">
              <a:off x="9126843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10"/>
            <p:cNvSpPr/>
            <p:nvPr/>
          </p:nvSpPr>
          <p:spPr>
            <a:xfrm rot="10800000">
              <a:off x="8659461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10"/>
            <p:cNvSpPr/>
            <p:nvPr/>
          </p:nvSpPr>
          <p:spPr>
            <a:xfrm rot="10800000">
              <a:off x="9710772" y="250316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10"/>
            <p:cNvSpPr/>
            <p:nvPr/>
          </p:nvSpPr>
          <p:spPr>
            <a:xfrm rot="10800000">
              <a:off x="9243391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10"/>
            <p:cNvSpPr/>
            <p:nvPr/>
          </p:nvSpPr>
          <p:spPr>
            <a:xfrm rot="10800000">
              <a:off x="8776009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10"/>
            <p:cNvSpPr/>
            <p:nvPr/>
          </p:nvSpPr>
          <p:spPr>
            <a:xfrm rot="10800000">
              <a:off x="9943822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10"/>
            <p:cNvSpPr/>
            <p:nvPr/>
          </p:nvSpPr>
          <p:spPr>
            <a:xfrm rot="10800000">
              <a:off x="9476441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10"/>
            <p:cNvSpPr/>
            <p:nvPr/>
          </p:nvSpPr>
          <p:spPr>
            <a:xfrm rot="10800000">
              <a:off x="9009059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10"/>
            <p:cNvSpPr/>
            <p:nvPr/>
          </p:nvSpPr>
          <p:spPr>
            <a:xfrm rot="10800000">
              <a:off x="9710772" y="221077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10"/>
            <p:cNvSpPr/>
            <p:nvPr/>
          </p:nvSpPr>
          <p:spPr>
            <a:xfrm rot="10800000">
              <a:off x="9243391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10"/>
            <p:cNvSpPr/>
            <p:nvPr/>
          </p:nvSpPr>
          <p:spPr>
            <a:xfrm rot="10800000">
              <a:off x="8776009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10"/>
            <p:cNvSpPr/>
            <p:nvPr/>
          </p:nvSpPr>
          <p:spPr>
            <a:xfrm rot="10800000">
              <a:off x="9943822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10"/>
            <p:cNvSpPr/>
            <p:nvPr/>
          </p:nvSpPr>
          <p:spPr>
            <a:xfrm rot="10800000">
              <a:off x="9476441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10"/>
            <p:cNvSpPr/>
            <p:nvPr/>
          </p:nvSpPr>
          <p:spPr>
            <a:xfrm rot="10800000">
              <a:off x="9009059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10"/>
            <p:cNvSpPr/>
            <p:nvPr/>
          </p:nvSpPr>
          <p:spPr>
            <a:xfrm rot="10800000">
              <a:off x="9828510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10"/>
            <p:cNvSpPr/>
            <p:nvPr/>
          </p:nvSpPr>
          <p:spPr>
            <a:xfrm rot="10800000">
              <a:off x="9361128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10"/>
            <p:cNvSpPr/>
            <p:nvPr/>
          </p:nvSpPr>
          <p:spPr>
            <a:xfrm rot="10800000">
              <a:off x="8893747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10"/>
            <p:cNvSpPr/>
            <p:nvPr/>
          </p:nvSpPr>
          <p:spPr>
            <a:xfrm rot="10800000">
              <a:off x="10061605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10"/>
            <p:cNvSpPr/>
            <p:nvPr/>
          </p:nvSpPr>
          <p:spPr>
            <a:xfrm rot="10800000">
              <a:off x="9594224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10"/>
            <p:cNvSpPr/>
            <p:nvPr/>
          </p:nvSpPr>
          <p:spPr>
            <a:xfrm rot="10800000">
              <a:off x="9126843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10"/>
            <p:cNvSpPr/>
            <p:nvPr/>
          </p:nvSpPr>
          <p:spPr>
            <a:xfrm rot="10800000">
              <a:off x="8659461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10"/>
            <p:cNvSpPr/>
            <p:nvPr/>
          </p:nvSpPr>
          <p:spPr>
            <a:xfrm rot="10800000">
              <a:off x="9710772" y="337916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10"/>
            <p:cNvSpPr/>
            <p:nvPr/>
          </p:nvSpPr>
          <p:spPr>
            <a:xfrm rot="10800000">
              <a:off x="9243391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10"/>
            <p:cNvSpPr/>
            <p:nvPr/>
          </p:nvSpPr>
          <p:spPr>
            <a:xfrm rot="10800000">
              <a:off x="8776009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10"/>
            <p:cNvSpPr/>
            <p:nvPr/>
          </p:nvSpPr>
          <p:spPr>
            <a:xfrm rot="10800000">
              <a:off x="9943822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10"/>
            <p:cNvSpPr/>
            <p:nvPr/>
          </p:nvSpPr>
          <p:spPr>
            <a:xfrm rot="10800000">
              <a:off x="9476441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10"/>
            <p:cNvSpPr/>
            <p:nvPr/>
          </p:nvSpPr>
          <p:spPr>
            <a:xfrm rot="10800000">
              <a:off x="9009059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10"/>
            <p:cNvSpPr/>
            <p:nvPr/>
          </p:nvSpPr>
          <p:spPr>
            <a:xfrm rot="10800000">
              <a:off x="9710772" y="30867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10"/>
            <p:cNvSpPr/>
            <p:nvPr/>
          </p:nvSpPr>
          <p:spPr>
            <a:xfrm rot="10800000">
              <a:off x="9243391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10"/>
            <p:cNvSpPr/>
            <p:nvPr/>
          </p:nvSpPr>
          <p:spPr>
            <a:xfrm rot="10800000">
              <a:off x="8776009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10"/>
            <p:cNvSpPr/>
            <p:nvPr/>
          </p:nvSpPr>
          <p:spPr>
            <a:xfrm rot="10800000">
              <a:off x="9943822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10"/>
            <p:cNvSpPr/>
            <p:nvPr/>
          </p:nvSpPr>
          <p:spPr>
            <a:xfrm rot="10800000">
              <a:off x="9476441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10"/>
            <p:cNvSpPr/>
            <p:nvPr/>
          </p:nvSpPr>
          <p:spPr>
            <a:xfrm rot="10800000">
              <a:off x="9009059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10"/>
            <p:cNvSpPr/>
            <p:nvPr/>
          </p:nvSpPr>
          <p:spPr>
            <a:xfrm rot="10800000">
              <a:off x="9828510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10"/>
            <p:cNvSpPr/>
            <p:nvPr/>
          </p:nvSpPr>
          <p:spPr>
            <a:xfrm rot="10800000">
              <a:off x="9361128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10"/>
            <p:cNvSpPr/>
            <p:nvPr/>
          </p:nvSpPr>
          <p:spPr>
            <a:xfrm rot="10800000">
              <a:off x="8893747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10"/>
            <p:cNvSpPr/>
            <p:nvPr/>
          </p:nvSpPr>
          <p:spPr>
            <a:xfrm rot="10800000">
              <a:off x="8425176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10"/>
            <p:cNvSpPr/>
            <p:nvPr/>
          </p:nvSpPr>
          <p:spPr>
            <a:xfrm rot="10800000">
              <a:off x="10061605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10"/>
            <p:cNvSpPr/>
            <p:nvPr/>
          </p:nvSpPr>
          <p:spPr>
            <a:xfrm rot="10800000">
              <a:off x="9594224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10"/>
            <p:cNvSpPr/>
            <p:nvPr/>
          </p:nvSpPr>
          <p:spPr>
            <a:xfrm rot="10800000">
              <a:off x="9126843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10"/>
            <p:cNvSpPr/>
            <p:nvPr/>
          </p:nvSpPr>
          <p:spPr>
            <a:xfrm rot="10800000">
              <a:off x="8659461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10"/>
            <p:cNvSpPr/>
            <p:nvPr/>
          </p:nvSpPr>
          <p:spPr>
            <a:xfrm rot="10800000">
              <a:off x="9710772" y="42551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10"/>
            <p:cNvSpPr/>
            <p:nvPr/>
          </p:nvSpPr>
          <p:spPr>
            <a:xfrm rot="10800000">
              <a:off x="9243391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10"/>
            <p:cNvSpPr/>
            <p:nvPr/>
          </p:nvSpPr>
          <p:spPr>
            <a:xfrm rot="10800000">
              <a:off x="8776009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10"/>
            <p:cNvSpPr/>
            <p:nvPr/>
          </p:nvSpPr>
          <p:spPr>
            <a:xfrm rot="10800000">
              <a:off x="9943822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10"/>
            <p:cNvSpPr/>
            <p:nvPr/>
          </p:nvSpPr>
          <p:spPr>
            <a:xfrm rot="10800000">
              <a:off x="9476441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10"/>
            <p:cNvSpPr/>
            <p:nvPr/>
          </p:nvSpPr>
          <p:spPr>
            <a:xfrm rot="10800000">
              <a:off x="9009059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10"/>
            <p:cNvSpPr/>
            <p:nvPr/>
          </p:nvSpPr>
          <p:spPr>
            <a:xfrm rot="10800000">
              <a:off x="9710772" y="39627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10"/>
            <p:cNvSpPr/>
            <p:nvPr/>
          </p:nvSpPr>
          <p:spPr>
            <a:xfrm rot="10800000">
              <a:off x="9243391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10"/>
            <p:cNvSpPr/>
            <p:nvPr/>
          </p:nvSpPr>
          <p:spPr>
            <a:xfrm rot="10800000">
              <a:off x="8776009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10"/>
            <p:cNvSpPr/>
            <p:nvPr/>
          </p:nvSpPr>
          <p:spPr>
            <a:xfrm rot="10800000">
              <a:off x="9943822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10"/>
            <p:cNvSpPr/>
            <p:nvPr/>
          </p:nvSpPr>
          <p:spPr>
            <a:xfrm rot="10800000">
              <a:off x="9476441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10"/>
            <p:cNvSpPr/>
            <p:nvPr/>
          </p:nvSpPr>
          <p:spPr>
            <a:xfrm rot="10800000">
              <a:off x="9009059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10"/>
            <p:cNvSpPr/>
            <p:nvPr/>
          </p:nvSpPr>
          <p:spPr>
            <a:xfrm rot="10800000">
              <a:off x="9828510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10"/>
            <p:cNvSpPr/>
            <p:nvPr/>
          </p:nvSpPr>
          <p:spPr>
            <a:xfrm rot="10800000">
              <a:off x="9361128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10"/>
            <p:cNvSpPr/>
            <p:nvPr/>
          </p:nvSpPr>
          <p:spPr>
            <a:xfrm rot="10800000">
              <a:off x="8893747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10"/>
            <p:cNvSpPr/>
            <p:nvPr/>
          </p:nvSpPr>
          <p:spPr>
            <a:xfrm rot="10800000">
              <a:off x="10061605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10"/>
            <p:cNvSpPr/>
            <p:nvPr/>
          </p:nvSpPr>
          <p:spPr>
            <a:xfrm rot="10800000">
              <a:off x="9594224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10"/>
            <p:cNvSpPr/>
            <p:nvPr/>
          </p:nvSpPr>
          <p:spPr>
            <a:xfrm rot="10800000">
              <a:off x="9126843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10"/>
            <p:cNvSpPr/>
            <p:nvPr/>
          </p:nvSpPr>
          <p:spPr>
            <a:xfrm rot="10800000">
              <a:off x="8659461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10"/>
            <p:cNvSpPr/>
            <p:nvPr/>
          </p:nvSpPr>
          <p:spPr>
            <a:xfrm rot="10800000">
              <a:off x="9710772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10"/>
            <p:cNvSpPr/>
            <p:nvPr/>
          </p:nvSpPr>
          <p:spPr>
            <a:xfrm rot="10800000">
              <a:off x="9243391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10"/>
            <p:cNvSpPr/>
            <p:nvPr/>
          </p:nvSpPr>
          <p:spPr>
            <a:xfrm rot="10800000">
              <a:off x="8776009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10"/>
            <p:cNvSpPr/>
            <p:nvPr/>
          </p:nvSpPr>
          <p:spPr>
            <a:xfrm rot="10800000">
              <a:off x="8308628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10"/>
            <p:cNvSpPr/>
            <p:nvPr/>
          </p:nvSpPr>
          <p:spPr>
            <a:xfrm rot="10800000">
              <a:off x="9943822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10"/>
            <p:cNvSpPr/>
            <p:nvPr/>
          </p:nvSpPr>
          <p:spPr>
            <a:xfrm rot="10800000">
              <a:off x="9476441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10"/>
            <p:cNvSpPr/>
            <p:nvPr/>
          </p:nvSpPr>
          <p:spPr>
            <a:xfrm rot="10800000">
              <a:off x="9009059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10"/>
            <p:cNvSpPr/>
            <p:nvPr/>
          </p:nvSpPr>
          <p:spPr>
            <a:xfrm rot="10800000">
              <a:off x="8541723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10"/>
            <p:cNvSpPr/>
            <p:nvPr/>
          </p:nvSpPr>
          <p:spPr>
            <a:xfrm rot="10800000">
              <a:off x="9710772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10"/>
            <p:cNvSpPr/>
            <p:nvPr/>
          </p:nvSpPr>
          <p:spPr>
            <a:xfrm rot="10800000">
              <a:off x="9243391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10"/>
            <p:cNvSpPr/>
            <p:nvPr/>
          </p:nvSpPr>
          <p:spPr>
            <a:xfrm rot="10800000">
              <a:off x="8776009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10"/>
            <p:cNvSpPr/>
            <p:nvPr/>
          </p:nvSpPr>
          <p:spPr>
            <a:xfrm rot="10800000">
              <a:off x="8308628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10"/>
            <p:cNvSpPr/>
            <p:nvPr/>
          </p:nvSpPr>
          <p:spPr>
            <a:xfrm rot="10800000">
              <a:off x="9943822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10"/>
            <p:cNvSpPr/>
            <p:nvPr/>
          </p:nvSpPr>
          <p:spPr>
            <a:xfrm rot="10800000">
              <a:off x="9476441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10"/>
            <p:cNvSpPr/>
            <p:nvPr/>
          </p:nvSpPr>
          <p:spPr>
            <a:xfrm rot="10800000">
              <a:off x="9009059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10"/>
            <p:cNvSpPr/>
            <p:nvPr/>
          </p:nvSpPr>
          <p:spPr>
            <a:xfrm rot="10800000">
              <a:off x="8541723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36" name="Google Shape;1936;p10"/>
          <p:cNvPicPr preferRelativeResize="0"/>
          <p:nvPr/>
        </p:nvPicPr>
        <p:blipFill rotWithShape="1">
          <a:blip r:embed="rId2">
            <a:alphaModFix amt="75000"/>
          </a:blip>
          <a:srcRect t="48008" r="44140"/>
          <a:stretch/>
        </p:blipFill>
        <p:spPr>
          <a:xfrm>
            <a:off x="6951525" y="2"/>
            <a:ext cx="2192475" cy="229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3"/>
            </a:gs>
            <a:gs pos="100000">
              <a:schemeClr val="dk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"/>
              <a:buNone/>
              <a:defRPr sz="3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  <a:defRPr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  <a:defRPr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  <a:defRPr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  <a:defRPr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  <a:defRPr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  <a:defRPr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  <a:defRPr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  <a:defRPr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2" name="Google Shape;5862;p31"/>
          <p:cNvSpPr txBox="1">
            <a:spLocks noGrp="1"/>
          </p:cNvSpPr>
          <p:nvPr>
            <p:ph type="ctrTitle"/>
          </p:nvPr>
        </p:nvSpPr>
        <p:spPr>
          <a:xfrm>
            <a:off x="1061288" y="1387439"/>
            <a:ext cx="4320600" cy="20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Mega Store</a:t>
            </a:r>
            <a:endParaRPr dirty="0"/>
          </a:p>
        </p:txBody>
      </p:sp>
      <p:sp>
        <p:nvSpPr>
          <p:cNvPr id="5863" name="Google Shape;5863;p31"/>
          <p:cNvSpPr txBox="1">
            <a:spLocks noGrp="1"/>
          </p:cNvSpPr>
          <p:nvPr>
            <p:ph type="subTitle" idx="1"/>
          </p:nvPr>
        </p:nvSpPr>
        <p:spPr>
          <a:xfrm>
            <a:off x="1061288" y="3302082"/>
            <a:ext cx="43206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fr-MA" dirty="0"/>
          </a:p>
        </p:txBody>
      </p:sp>
      <p:grpSp>
        <p:nvGrpSpPr>
          <p:cNvPr id="5864" name="Google Shape;5864;p31"/>
          <p:cNvGrpSpPr/>
          <p:nvPr/>
        </p:nvGrpSpPr>
        <p:grpSpPr>
          <a:xfrm>
            <a:off x="837063" y="1525665"/>
            <a:ext cx="69900" cy="2092169"/>
            <a:chOff x="3183375" y="1525650"/>
            <a:chExt cx="69900" cy="2203675"/>
          </a:xfrm>
        </p:grpSpPr>
        <p:sp>
          <p:nvSpPr>
            <p:cNvPr id="5865" name="Google Shape;5865;p31"/>
            <p:cNvSpPr/>
            <p:nvPr/>
          </p:nvSpPr>
          <p:spPr>
            <a:xfrm>
              <a:off x="3183375" y="1525650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31"/>
            <p:cNvSpPr/>
            <p:nvPr/>
          </p:nvSpPr>
          <p:spPr>
            <a:xfrm>
              <a:off x="3183375" y="2098908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31"/>
            <p:cNvSpPr/>
            <p:nvPr/>
          </p:nvSpPr>
          <p:spPr>
            <a:xfrm>
              <a:off x="3183375" y="2672167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31"/>
            <p:cNvSpPr/>
            <p:nvPr/>
          </p:nvSpPr>
          <p:spPr>
            <a:xfrm>
              <a:off x="3183375" y="3245425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3" name="Google Shape;5873;p3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|</a:t>
            </a:r>
            <a:r>
              <a:rPr lang="en"/>
              <a:t> INTRODUCTION:</a:t>
            </a:r>
            <a:endParaRPr/>
          </a:p>
        </p:txBody>
      </p:sp>
      <p:sp>
        <p:nvSpPr>
          <p:cNvPr id="5874" name="Google Shape;5874;p32"/>
          <p:cNvSpPr txBox="1">
            <a:spLocks noGrp="1"/>
          </p:cNvSpPr>
          <p:nvPr>
            <p:ph type="body" idx="1"/>
          </p:nvPr>
        </p:nvSpPr>
        <p:spPr>
          <a:xfrm>
            <a:off x="720000" y="907675"/>
            <a:ext cx="7704000" cy="36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Cryptom est une plateforme de marché en ligne où les utilisateurs peuvent devenir vendeurs, créer leur boutique et la gérer pour les vendre sur la plateforme par crytocurrency.</a:t>
            </a:r>
            <a:r>
              <a:rPr lang="en" sz="1500"/>
              <a:t> </a:t>
            </a:r>
            <a:endParaRPr sz="1500"/>
          </a:p>
          <a:p>
            <a:pPr marL="457200" lvl="0" indent="-32385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Une fois qu'un utilisateur a créé une boutique, celle-ci attend d'être validée par le super administrateur.</a:t>
            </a:r>
            <a:endParaRPr sz="1500"/>
          </a:p>
          <a:p>
            <a:pPr marL="4572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Le super administrateur peut valider les vendeurs et créer des administrateurs.</a:t>
            </a:r>
            <a:endParaRPr sz="1500"/>
          </a:p>
          <a:p>
            <a:pPr marL="4572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Les administrateurs gèrent les commandes des clients.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Les vendeurs peuvent ajouter des produits à leur boutique une fois validés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L'utilisateur en tant que client peut parcourir le marché et placer les produits qu'il souhaite acheter dans son panier avant d'effectuer une commande</a:t>
            </a:r>
            <a:r>
              <a:rPr lang="en" sz="1500"/>
              <a:t>.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9" name="Google Shape;5879;p33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|</a:t>
            </a:r>
            <a:r>
              <a:rPr lang="en"/>
              <a:t>DIAGRAMME DE CLASS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80" name="Google Shape;58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675" y="1107000"/>
            <a:ext cx="7463125" cy="385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5" name="Google Shape;5885;p34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|</a:t>
            </a:r>
            <a:r>
              <a:rPr lang="en"/>
              <a:t> </a:t>
            </a:r>
            <a:r>
              <a:rPr lang="en" sz="3000" u="sng">
                <a:latin typeface="Calibri"/>
                <a:ea typeface="Calibri"/>
                <a:cs typeface="Calibri"/>
                <a:sym typeface="Calibri"/>
              </a:rPr>
              <a:t>DEVELOPMENT PROCESS</a:t>
            </a:r>
            <a:r>
              <a:rPr lang="en" sz="3000"/>
              <a:t>:</a:t>
            </a:r>
            <a:endParaRPr sz="3000"/>
          </a:p>
        </p:txBody>
      </p:sp>
      <p:sp>
        <p:nvSpPr>
          <p:cNvPr id="5886" name="Google Shape;5886;p34"/>
          <p:cNvSpPr txBox="1">
            <a:spLocks noGrp="1"/>
          </p:cNvSpPr>
          <p:nvPr>
            <p:ph type="body" idx="1"/>
          </p:nvPr>
        </p:nvSpPr>
        <p:spPr>
          <a:xfrm>
            <a:off x="720000" y="907675"/>
            <a:ext cx="7704000" cy="36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Après avoir terminé le diagramme de classes de conception logicielle avec UML, nous avons commencé à travailler sur la configuration de la base de données (MongoDB sur mongo Atlas). Après cela, nous avons commencé à configurer le serveur principal.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" sz="2400" u="sng">
                <a:latin typeface="Calibri"/>
                <a:ea typeface="Calibri"/>
                <a:cs typeface="Calibri"/>
                <a:sym typeface="Calibri"/>
              </a:rPr>
              <a:t>Nous avons choisi Les technologies suivant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 :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1" name="Google Shape;5891;p3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|</a:t>
            </a:r>
            <a:r>
              <a:rPr lang="en"/>
              <a:t> technologies</a:t>
            </a:r>
            <a:endParaRPr/>
          </a:p>
        </p:txBody>
      </p:sp>
      <p:sp>
        <p:nvSpPr>
          <p:cNvPr id="5892" name="Google Shape;5892;p35"/>
          <p:cNvSpPr txBox="1">
            <a:spLocks noGrp="1"/>
          </p:cNvSpPr>
          <p:nvPr>
            <p:ph type="subTitle" idx="4294967295"/>
          </p:nvPr>
        </p:nvSpPr>
        <p:spPr>
          <a:xfrm flipH="1">
            <a:off x="758114" y="3693861"/>
            <a:ext cx="1725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/>
              <a:t>Backend</a:t>
            </a:r>
            <a:endParaRPr sz="2200" b="1" dirty="0"/>
          </a:p>
        </p:txBody>
      </p:sp>
      <p:sp>
        <p:nvSpPr>
          <p:cNvPr id="5893" name="Google Shape;5893;p35"/>
          <p:cNvSpPr txBox="1">
            <a:spLocks noGrp="1"/>
          </p:cNvSpPr>
          <p:nvPr>
            <p:ph type="subTitle" idx="4294967295"/>
          </p:nvPr>
        </p:nvSpPr>
        <p:spPr>
          <a:xfrm flipH="1">
            <a:off x="4704675" y="3271125"/>
            <a:ext cx="1862400" cy="9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State Management</a:t>
            </a:r>
            <a:endParaRPr sz="2200" b="1"/>
          </a:p>
        </p:txBody>
      </p:sp>
      <p:sp>
        <p:nvSpPr>
          <p:cNvPr id="5894" name="Google Shape;5894;p35"/>
          <p:cNvSpPr txBox="1">
            <a:spLocks noGrp="1"/>
          </p:cNvSpPr>
          <p:nvPr>
            <p:ph type="subTitle" idx="4294967295"/>
          </p:nvPr>
        </p:nvSpPr>
        <p:spPr>
          <a:xfrm flipH="1">
            <a:off x="2713517" y="3693861"/>
            <a:ext cx="1725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FrontEnd</a:t>
            </a:r>
            <a:endParaRPr sz="2200" b="1"/>
          </a:p>
        </p:txBody>
      </p:sp>
      <p:sp>
        <p:nvSpPr>
          <p:cNvPr id="5895" name="Google Shape;5895;p35"/>
          <p:cNvSpPr txBox="1">
            <a:spLocks noGrp="1"/>
          </p:cNvSpPr>
          <p:nvPr>
            <p:ph type="subTitle" idx="4294967295"/>
          </p:nvPr>
        </p:nvSpPr>
        <p:spPr>
          <a:xfrm flipH="1">
            <a:off x="6696074" y="3693861"/>
            <a:ext cx="1725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/>
              <a:t>Database</a:t>
            </a:r>
            <a:endParaRPr sz="2200" b="1" dirty="0"/>
          </a:p>
        </p:txBody>
      </p:sp>
      <p:sp>
        <p:nvSpPr>
          <p:cNvPr id="5896" name="Google Shape;5896;p35"/>
          <p:cNvSpPr/>
          <p:nvPr/>
        </p:nvSpPr>
        <p:spPr>
          <a:xfrm>
            <a:off x="722350" y="2763200"/>
            <a:ext cx="1725600" cy="37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8227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NestJs /ts</a:t>
            </a:r>
            <a:endParaRPr sz="22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897" name="Google Shape;5897;p35"/>
          <p:cNvSpPr/>
          <p:nvPr/>
        </p:nvSpPr>
        <p:spPr>
          <a:xfrm>
            <a:off x="2713585" y="2763200"/>
            <a:ext cx="1725600" cy="37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dk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8227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NextJs /ts</a:t>
            </a:r>
            <a:endParaRPr sz="22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5898" name="Google Shape;5898;p35"/>
          <p:cNvCxnSpPr/>
          <p:nvPr/>
        </p:nvCxnSpPr>
        <p:spPr>
          <a:xfrm>
            <a:off x="2072859" y="2128919"/>
            <a:ext cx="1015800" cy="0"/>
          </a:xfrm>
          <a:prstGeom prst="straightConnector1">
            <a:avLst/>
          </a:prstGeom>
          <a:noFill/>
          <a:ln w="19050" cap="rnd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899" name="Google Shape;5899;p35"/>
          <p:cNvSpPr/>
          <p:nvPr/>
        </p:nvSpPr>
        <p:spPr>
          <a:xfrm>
            <a:off x="1176089" y="1719869"/>
            <a:ext cx="818100" cy="8181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0" name="Google Shape;5900;p35"/>
          <p:cNvSpPr/>
          <p:nvPr/>
        </p:nvSpPr>
        <p:spPr>
          <a:xfrm>
            <a:off x="3167330" y="1719869"/>
            <a:ext cx="818100" cy="8181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dk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1" name="Google Shape;5901;p35"/>
          <p:cNvSpPr/>
          <p:nvPr/>
        </p:nvSpPr>
        <p:spPr>
          <a:xfrm>
            <a:off x="5158570" y="1719869"/>
            <a:ext cx="818100" cy="8181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2" name="Google Shape;5902;p35"/>
          <p:cNvSpPr/>
          <p:nvPr/>
        </p:nvSpPr>
        <p:spPr>
          <a:xfrm>
            <a:off x="7149811" y="1719869"/>
            <a:ext cx="818100" cy="8181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3" name="Google Shape;5903;p35"/>
          <p:cNvSpPr/>
          <p:nvPr/>
        </p:nvSpPr>
        <p:spPr>
          <a:xfrm>
            <a:off x="4704820" y="2763200"/>
            <a:ext cx="1725600" cy="37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8227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Rtk</a:t>
            </a:r>
            <a:endParaRPr sz="22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904" name="Google Shape;5904;p35"/>
          <p:cNvSpPr/>
          <p:nvPr/>
        </p:nvSpPr>
        <p:spPr>
          <a:xfrm>
            <a:off x="6696055" y="2763200"/>
            <a:ext cx="1725600" cy="37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8227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MongoDb</a:t>
            </a:r>
            <a:endParaRPr sz="22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5905" name="Google Shape;5905;p35"/>
          <p:cNvCxnSpPr/>
          <p:nvPr/>
        </p:nvCxnSpPr>
        <p:spPr>
          <a:xfrm>
            <a:off x="4064100" y="2128919"/>
            <a:ext cx="1015800" cy="0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906" name="Google Shape;5906;p35"/>
          <p:cNvCxnSpPr/>
          <p:nvPr/>
        </p:nvCxnSpPr>
        <p:spPr>
          <a:xfrm>
            <a:off x="6055341" y="2128919"/>
            <a:ext cx="10158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5907" name="Google Shape;5907;p35"/>
          <p:cNvGrpSpPr/>
          <p:nvPr/>
        </p:nvGrpSpPr>
        <p:grpSpPr>
          <a:xfrm>
            <a:off x="1390258" y="1934055"/>
            <a:ext cx="389763" cy="389729"/>
            <a:chOff x="1768938" y="3782219"/>
            <a:chExt cx="367805" cy="367773"/>
          </a:xfrm>
        </p:grpSpPr>
        <p:sp>
          <p:nvSpPr>
            <p:cNvPr id="5908" name="Google Shape;5908;p35"/>
            <p:cNvSpPr/>
            <p:nvPr/>
          </p:nvSpPr>
          <p:spPr>
            <a:xfrm>
              <a:off x="1884380" y="3782219"/>
              <a:ext cx="252363" cy="198412"/>
            </a:xfrm>
            <a:custGeom>
              <a:avLst/>
              <a:gdLst/>
              <a:ahLst/>
              <a:cxnLst/>
              <a:rect l="l" t="t" r="r" b="b"/>
              <a:pathLst>
                <a:path w="7966" h="6263" extrusionOk="0">
                  <a:moveTo>
                    <a:pt x="5346" y="0"/>
                  </a:moveTo>
                  <a:cubicBezTo>
                    <a:pt x="5299" y="0"/>
                    <a:pt x="5263" y="12"/>
                    <a:pt x="5227" y="48"/>
                  </a:cubicBezTo>
                  <a:lnTo>
                    <a:pt x="3382" y="1893"/>
                  </a:lnTo>
                  <a:lnTo>
                    <a:pt x="2893" y="1405"/>
                  </a:lnTo>
                  <a:cubicBezTo>
                    <a:pt x="2864" y="1375"/>
                    <a:pt x="2819" y="1360"/>
                    <a:pt x="2774" y="1360"/>
                  </a:cubicBezTo>
                  <a:cubicBezTo>
                    <a:pt x="2730" y="1360"/>
                    <a:pt x="2685" y="1375"/>
                    <a:pt x="2655" y="1405"/>
                  </a:cubicBezTo>
                  <a:lnTo>
                    <a:pt x="60" y="3989"/>
                  </a:lnTo>
                  <a:cubicBezTo>
                    <a:pt x="0" y="4048"/>
                    <a:pt x="0" y="4167"/>
                    <a:pt x="60" y="4227"/>
                  </a:cubicBezTo>
                  <a:cubicBezTo>
                    <a:pt x="90" y="4257"/>
                    <a:pt x="134" y="4272"/>
                    <a:pt x="179" y="4272"/>
                  </a:cubicBezTo>
                  <a:cubicBezTo>
                    <a:pt x="223" y="4272"/>
                    <a:pt x="268" y="4257"/>
                    <a:pt x="298" y="4227"/>
                  </a:cubicBezTo>
                  <a:lnTo>
                    <a:pt x="2774" y="1762"/>
                  </a:lnTo>
                  <a:lnTo>
                    <a:pt x="6215" y="5191"/>
                  </a:lnTo>
                  <a:lnTo>
                    <a:pt x="5418" y="5989"/>
                  </a:lnTo>
                  <a:cubicBezTo>
                    <a:pt x="5358" y="6049"/>
                    <a:pt x="5358" y="6168"/>
                    <a:pt x="5418" y="6227"/>
                  </a:cubicBezTo>
                  <a:cubicBezTo>
                    <a:pt x="5453" y="6251"/>
                    <a:pt x="5501" y="6263"/>
                    <a:pt x="5537" y="6263"/>
                  </a:cubicBezTo>
                  <a:cubicBezTo>
                    <a:pt x="5584" y="6263"/>
                    <a:pt x="5632" y="6251"/>
                    <a:pt x="5656" y="6227"/>
                  </a:cubicBezTo>
                  <a:lnTo>
                    <a:pt x="6573" y="5310"/>
                  </a:lnTo>
                  <a:cubicBezTo>
                    <a:pt x="6632" y="5251"/>
                    <a:pt x="6632" y="5132"/>
                    <a:pt x="6573" y="5072"/>
                  </a:cubicBezTo>
                  <a:lnTo>
                    <a:pt x="6072" y="4584"/>
                  </a:lnTo>
                  <a:lnTo>
                    <a:pt x="7918" y="2739"/>
                  </a:lnTo>
                  <a:cubicBezTo>
                    <a:pt x="7966" y="2667"/>
                    <a:pt x="7966" y="2560"/>
                    <a:pt x="7906" y="2489"/>
                  </a:cubicBezTo>
                  <a:lnTo>
                    <a:pt x="6882" y="1465"/>
                  </a:lnTo>
                  <a:cubicBezTo>
                    <a:pt x="6852" y="1435"/>
                    <a:pt x="6808" y="1420"/>
                    <a:pt x="6763" y="1420"/>
                  </a:cubicBezTo>
                  <a:cubicBezTo>
                    <a:pt x="6718" y="1420"/>
                    <a:pt x="6674" y="1435"/>
                    <a:pt x="6644" y="1465"/>
                  </a:cubicBezTo>
                  <a:cubicBezTo>
                    <a:pt x="6584" y="1524"/>
                    <a:pt x="6584" y="1643"/>
                    <a:pt x="6644" y="1703"/>
                  </a:cubicBezTo>
                  <a:lnTo>
                    <a:pt x="7549" y="2608"/>
                  </a:lnTo>
                  <a:lnTo>
                    <a:pt x="5822" y="4334"/>
                  </a:lnTo>
                  <a:lnTo>
                    <a:pt x="3620" y="2131"/>
                  </a:lnTo>
                  <a:lnTo>
                    <a:pt x="5346" y="405"/>
                  </a:lnTo>
                  <a:lnTo>
                    <a:pt x="6168" y="1226"/>
                  </a:lnTo>
                  <a:cubicBezTo>
                    <a:pt x="6197" y="1256"/>
                    <a:pt x="6242" y="1271"/>
                    <a:pt x="6287" y="1271"/>
                  </a:cubicBezTo>
                  <a:cubicBezTo>
                    <a:pt x="6331" y="1271"/>
                    <a:pt x="6376" y="1256"/>
                    <a:pt x="6406" y="1226"/>
                  </a:cubicBezTo>
                  <a:cubicBezTo>
                    <a:pt x="6465" y="1167"/>
                    <a:pt x="6465" y="1048"/>
                    <a:pt x="6406" y="988"/>
                  </a:cubicBezTo>
                  <a:lnTo>
                    <a:pt x="5465" y="48"/>
                  </a:lnTo>
                  <a:cubicBezTo>
                    <a:pt x="5441" y="12"/>
                    <a:pt x="5394" y="0"/>
                    <a:pt x="5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35"/>
            <p:cNvSpPr/>
            <p:nvPr/>
          </p:nvSpPr>
          <p:spPr>
            <a:xfrm>
              <a:off x="2034480" y="3821914"/>
              <a:ext cx="31743" cy="31236"/>
            </a:xfrm>
            <a:custGeom>
              <a:avLst/>
              <a:gdLst/>
              <a:ahLst/>
              <a:cxnLst/>
              <a:rect l="l" t="t" r="r" b="b"/>
              <a:pathLst>
                <a:path w="1002" h="986" extrusionOk="0">
                  <a:moveTo>
                    <a:pt x="501" y="426"/>
                  </a:moveTo>
                  <a:lnTo>
                    <a:pt x="584" y="509"/>
                  </a:lnTo>
                  <a:lnTo>
                    <a:pt x="501" y="581"/>
                  </a:lnTo>
                  <a:lnTo>
                    <a:pt x="430" y="509"/>
                  </a:lnTo>
                  <a:lnTo>
                    <a:pt x="501" y="426"/>
                  </a:lnTo>
                  <a:close/>
                  <a:moveTo>
                    <a:pt x="501" y="0"/>
                  </a:moveTo>
                  <a:cubicBezTo>
                    <a:pt x="456" y="0"/>
                    <a:pt x="412" y="15"/>
                    <a:pt x="382" y="45"/>
                  </a:cubicBezTo>
                  <a:lnTo>
                    <a:pt x="60" y="366"/>
                  </a:lnTo>
                  <a:cubicBezTo>
                    <a:pt x="1" y="426"/>
                    <a:pt x="1" y="545"/>
                    <a:pt x="60" y="605"/>
                  </a:cubicBezTo>
                  <a:lnTo>
                    <a:pt x="382" y="938"/>
                  </a:lnTo>
                  <a:cubicBezTo>
                    <a:pt x="418" y="962"/>
                    <a:pt x="465" y="986"/>
                    <a:pt x="501" y="986"/>
                  </a:cubicBezTo>
                  <a:cubicBezTo>
                    <a:pt x="549" y="986"/>
                    <a:pt x="596" y="962"/>
                    <a:pt x="620" y="938"/>
                  </a:cubicBezTo>
                  <a:lnTo>
                    <a:pt x="953" y="605"/>
                  </a:lnTo>
                  <a:cubicBezTo>
                    <a:pt x="977" y="581"/>
                    <a:pt x="1001" y="533"/>
                    <a:pt x="1001" y="485"/>
                  </a:cubicBezTo>
                  <a:cubicBezTo>
                    <a:pt x="1001" y="450"/>
                    <a:pt x="977" y="402"/>
                    <a:pt x="953" y="366"/>
                  </a:cubicBezTo>
                  <a:lnTo>
                    <a:pt x="620" y="45"/>
                  </a:lnTo>
                  <a:cubicBezTo>
                    <a:pt x="590" y="15"/>
                    <a:pt x="546" y="0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35"/>
            <p:cNvSpPr/>
            <p:nvPr/>
          </p:nvSpPr>
          <p:spPr>
            <a:xfrm>
              <a:off x="2065431" y="3852359"/>
              <a:ext cx="31712" cy="31332"/>
            </a:xfrm>
            <a:custGeom>
              <a:avLst/>
              <a:gdLst/>
              <a:ahLst/>
              <a:cxnLst/>
              <a:rect l="l" t="t" r="r" b="b"/>
              <a:pathLst>
                <a:path w="1001" h="989" extrusionOk="0">
                  <a:moveTo>
                    <a:pt x="500" y="441"/>
                  </a:moveTo>
                  <a:lnTo>
                    <a:pt x="572" y="513"/>
                  </a:lnTo>
                  <a:lnTo>
                    <a:pt x="500" y="584"/>
                  </a:lnTo>
                  <a:lnTo>
                    <a:pt x="417" y="513"/>
                  </a:lnTo>
                  <a:lnTo>
                    <a:pt x="500" y="441"/>
                  </a:lnTo>
                  <a:close/>
                  <a:moveTo>
                    <a:pt x="500" y="1"/>
                  </a:moveTo>
                  <a:cubicBezTo>
                    <a:pt x="453" y="1"/>
                    <a:pt x="405" y="25"/>
                    <a:pt x="381" y="48"/>
                  </a:cubicBezTo>
                  <a:lnTo>
                    <a:pt x="48" y="382"/>
                  </a:lnTo>
                  <a:cubicBezTo>
                    <a:pt x="24" y="406"/>
                    <a:pt x="0" y="453"/>
                    <a:pt x="0" y="501"/>
                  </a:cubicBezTo>
                  <a:cubicBezTo>
                    <a:pt x="0" y="536"/>
                    <a:pt x="24" y="584"/>
                    <a:pt x="48" y="608"/>
                  </a:cubicBezTo>
                  <a:lnTo>
                    <a:pt x="381" y="941"/>
                  </a:lnTo>
                  <a:cubicBezTo>
                    <a:pt x="405" y="977"/>
                    <a:pt x="453" y="989"/>
                    <a:pt x="500" y="989"/>
                  </a:cubicBezTo>
                  <a:cubicBezTo>
                    <a:pt x="536" y="989"/>
                    <a:pt x="584" y="965"/>
                    <a:pt x="619" y="941"/>
                  </a:cubicBezTo>
                  <a:lnTo>
                    <a:pt x="941" y="608"/>
                  </a:lnTo>
                  <a:cubicBezTo>
                    <a:pt x="1000" y="560"/>
                    <a:pt x="1000" y="441"/>
                    <a:pt x="941" y="382"/>
                  </a:cubicBezTo>
                  <a:lnTo>
                    <a:pt x="619" y="48"/>
                  </a:lnTo>
                  <a:cubicBezTo>
                    <a:pt x="584" y="13"/>
                    <a:pt x="536" y="1"/>
                    <a:pt x="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35"/>
            <p:cNvSpPr/>
            <p:nvPr/>
          </p:nvSpPr>
          <p:spPr>
            <a:xfrm>
              <a:off x="1768938" y="3922625"/>
              <a:ext cx="281413" cy="227367"/>
            </a:xfrm>
            <a:custGeom>
              <a:avLst/>
              <a:gdLst/>
              <a:ahLst/>
              <a:cxnLst/>
              <a:rect l="l" t="t" r="r" b="b"/>
              <a:pathLst>
                <a:path w="8883" h="7177" extrusionOk="0">
                  <a:moveTo>
                    <a:pt x="3347" y="0"/>
                  </a:moveTo>
                  <a:cubicBezTo>
                    <a:pt x="3302" y="0"/>
                    <a:pt x="3257" y="15"/>
                    <a:pt x="3228" y="45"/>
                  </a:cubicBezTo>
                  <a:lnTo>
                    <a:pt x="811" y="2450"/>
                  </a:lnTo>
                  <a:cubicBezTo>
                    <a:pt x="287" y="2962"/>
                    <a:pt x="1" y="3664"/>
                    <a:pt x="1" y="4414"/>
                  </a:cubicBezTo>
                  <a:cubicBezTo>
                    <a:pt x="1" y="5153"/>
                    <a:pt x="287" y="5843"/>
                    <a:pt x="811" y="6379"/>
                  </a:cubicBezTo>
                  <a:cubicBezTo>
                    <a:pt x="1323" y="6891"/>
                    <a:pt x="2025" y="7177"/>
                    <a:pt x="2775" y="7177"/>
                  </a:cubicBezTo>
                  <a:cubicBezTo>
                    <a:pt x="3513" y="7177"/>
                    <a:pt x="4204" y="6891"/>
                    <a:pt x="4740" y="6379"/>
                  </a:cubicBezTo>
                  <a:lnTo>
                    <a:pt x="8847" y="2271"/>
                  </a:lnTo>
                  <a:cubicBezTo>
                    <a:pt x="8883" y="2188"/>
                    <a:pt x="8883" y="2093"/>
                    <a:pt x="8812" y="2033"/>
                  </a:cubicBezTo>
                  <a:cubicBezTo>
                    <a:pt x="8782" y="2003"/>
                    <a:pt x="8737" y="1989"/>
                    <a:pt x="8693" y="1989"/>
                  </a:cubicBezTo>
                  <a:cubicBezTo>
                    <a:pt x="8648" y="1989"/>
                    <a:pt x="8603" y="2003"/>
                    <a:pt x="8573" y="2033"/>
                  </a:cubicBezTo>
                  <a:lnTo>
                    <a:pt x="4466" y="6141"/>
                  </a:lnTo>
                  <a:cubicBezTo>
                    <a:pt x="4001" y="6593"/>
                    <a:pt x="3394" y="6855"/>
                    <a:pt x="2751" y="6855"/>
                  </a:cubicBezTo>
                  <a:cubicBezTo>
                    <a:pt x="2096" y="6855"/>
                    <a:pt x="1489" y="6593"/>
                    <a:pt x="1049" y="6141"/>
                  </a:cubicBezTo>
                  <a:cubicBezTo>
                    <a:pt x="584" y="5677"/>
                    <a:pt x="322" y="5069"/>
                    <a:pt x="322" y="4426"/>
                  </a:cubicBezTo>
                  <a:cubicBezTo>
                    <a:pt x="322" y="3772"/>
                    <a:pt x="584" y="3164"/>
                    <a:pt x="1049" y="2712"/>
                  </a:cubicBezTo>
                  <a:lnTo>
                    <a:pt x="3466" y="283"/>
                  </a:lnTo>
                  <a:cubicBezTo>
                    <a:pt x="3525" y="223"/>
                    <a:pt x="3525" y="104"/>
                    <a:pt x="3466" y="45"/>
                  </a:cubicBezTo>
                  <a:cubicBezTo>
                    <a:pt x="3436" y="15"/>
                    <a:pt x="3391" y="0"/>
                    <a:pt x="3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35"/>
            <p:cNvSpPr/>
            <p:nvPr/>
          </p:nvSpPr>
          <p:spPr>
            <a:xfrm>
              <a:off x="1847790" y="3937704"/>
              <a:ext cx="143352" cy="127417"/>
            </a:xfrm>
            <a:custGeom>
              <a:avLst/>
              <a:gdLst/>
              <a:ahLst/>
              <a:cxnLst/>
              <a:rect l="l" t="t" r="r" b="b"/>
              <a:pathLst>
                <a:path w="4525" h="4022" extrusionOk="0">
                  <a:moveTo>
                    <a:pt x="3537" y="343"/>
                  </a:moveTo>
                  <a:cubicBezTo>
                    <a:pt x="3584" y="343"/>
                    <a:pt x="3632" y="367"/>
                    <a:pt x="3667" y="402"/>
                  </a:cubicBezTo>
                  <a:cubicBezTo>
                    <a:pt x="3751" y="486"/>
                    <a:pt x="3751" y="581"/>
                    <a:pt x="3667" y="664"/>
                  </a:cubicBezTo>
                  <a:cubicBezTo>
                    <a:pt x="3632" y="700"/>
                    <a:pt x="3587" y="718"/>
                    <a:pt x="3542" y="718"/>
                  </a:cubicBezTo>
                  <a:cubicBezTo>
                    <a:pt x="3498" y="718"/>
                    <a:pt x="3453" y="700"/>
                    <a:pt x="3417" y="664"/>
                  </a:cubicBezTo>
                  <a:cubicBezTo>
                    <a:pt x="3334" y="581"/>
                    <a:pt x="3334" y="462"/>
                    <a:pt x="3406" y="402"/>
                  </a:cubicBezTo>
                  <a:cubicBezTo>
                    <a:pt x="3441" y="379"/>
                    <a:pt x="3477" y="343"/>
                    <a:pt x="3537" y="343"/>
                  </a:cubicBezTo>
                  <a:close/>
                  <a:moveTo>
                    <a:pt x="2024" y="486"/>
                  </a:moveTo>
                  <a:cubicBezTo>
                    <a:pt x="2072" y="486"/>
                    <a:pt x="2108" y="498"/>
                    <a:pt x="2155" y="545"/>
                  </a:cubicBezTo>
                  <a:cubicBezTo>
                    <a:pt x="2227" y="617"/>
                    <a:pt x="2227" y="724"/>
                    <a:pt x="2155" y="795"/>
                  </a:cubicBezTo>
                  <a:cubicBezTo>
                    <a:pt x="2120" y="831"/>
                    <a:pt x="2075" y="849"/>
                    <a:pt x="2030" y="849"/>
                  </a:cubicBezTo>
                  <a:cubicBezTo>
                    <a:pt x="1986" y="849"/>
                    <a:pt x="1941" y="831"/>
                    <a:pt x="1905" y="795"/>
                  </a:cubicBezTo>
                  <a:cubicBezTo>
                    <a:pt x="1810" y="724"/>
                    <a:pt x="1810" y="605"/>
                    <a:pt x="1893" y="545"/>
                  </a:cubicBezTo>
                  <a:cubicBezTo>
                    <a:pt x="1917" y="509"/>
                    <a:pt x="1965" y="486"/>
                    <a:pt x="2024" y="486"/>
                  </a:cubicBezTo>
                  <a:close/>
                  <a:moveTo>
                    <a:pt x="3953" y="1676"/>
                  </a:moveTo>
                  <a:cubicBezTo>
                    <a:pt x="4001" y="1676"/>
                    <a:pt x="4048" y="1688"/>
                    <a:pt x="4084" y="1724"/>
                  </a:cubicBezTo>
                  <a:cubicBezTo>
                    <a:pt x="4156" y="1807"/>
                    <a:pt x="4156" y="1926"/>
                    <a:pt x="4072" y="1986"/>
                  </a:cubicBezTo>
                  <a:cubicBezTo>
                    <a:pt x="4037" y="2022"/>
                    <a:pt x="3992" y="2039"/>
                    <a:pt x="3947" y="2039"/>
                  </a:cubicBezTo>
                  <a:cubicBezTo>
                    <a:pt x="3903" y="2039"/>
                    <a:pt x="3858" y="2022"/>
                    <a:pt x="3822" y="1986"/>
                  </a:cubicBezTo>
                  <a:cubicBezTo>
                    <a:pt x="3751" y="1914"/>
                    <a:pt x="3751" y="1807"/>
                    <a:pt x="3822" y="1724"/>
                  </a:cubicBezTo>
                  <a:cubicBezTo>
                    <a:pt x="3858" y="1700"/>
                    <a:pt x="3894" y="1676"/>
                    <a:pt x="3953" y="1676"/>
                  </a:cubicBezTo>
                  <a:close/>
                  <a:moveTo>
                    <a:pt x="655" y="3129"/>
                  </a:moveTo>
                  <a:cubicBezTo>
                    <a:pt x="727" y="3129"/>
                    <a:pt x="786" y="3165"/>
                    <a:pt x="846" y="3200"/>
                  </a:cubicBezTo>
                  <a:cubicBezTo>
                    <a:pt x="893" y="3248"/>
                    <a:pt x="917" y="3319"/>
                    <a:pt x="917" y="3403"/>
                  </a:cubicBezTo>
                  <a:cubicBezTo>
                    <a:pt x="917" y="3474"/>
                    <a:pt x="893" y="3546"/>
                    <a:pt x="846" y="3593"/>
                  </a:cubicBezTo>
                  <a:cubicBezTo>
                    <a:pt x="798" y="3641"/>
                    <a:pt x="727" y="3665"/>
                    <a:pt x="655" y="3665"/>
                  </a:cubicBezTo>
                  <a:cubicBezTo>
                    <a:pt x="584" y="3665"/>
                    <a:pt x="524" y="3641"/>
                    <a:pt x="465" y="3593"/>
                  </a:cubicBezTo>
                  <a:cubicBezTo>
                    <a:pt x="417" y="3546"/>
                    <a:pt x="381" y="3474"/>
                    <a:pt x="381" y="3403"/>
                  </a:cubicBezTo>
                  <a:cubicBezTo>
                    <a:pt x="381" y="3319"/>
                    <a:pt x="417" y="3260"/>
                    <a:pt x="465" y="3200"/>
                  </a:cubicBezTo>
                  <a:cubicBezTo>
                    <a:pt x="512" y="3141"/>
                    <a:pt x="584" y="3129"/>
                    <a:pt x="655" y="3129"/>
                  </a:cubicBezTo>
                  <a:close/>
                  <a:moveTo>
                    <a:pt x="3513" y="0"/>
                  </a:moveTo>
                  <a:cubicBezTo>
                    <a:pt x="3379" y="0"/>
                    <a:pt x="3245" y="51"/>
                    <a:pt x="3144" y="152"/>
                  </a:cubicBezTo>
                  <a:cubicBezTo>
                    <a:pt x="2977" y="319"/>
                    <a:pt x="2941" y="557"/>
                    <a:pt x="3036" y="748"/>
                  </a:cubicBezTo>
                  <a:lnTo>
                    <a:pt x="2132" y="1652"/>
                  </a:lnTo>
                  <a:lnTo>
                    <a:pt x="1572" y="2212"/>
                  </a:lnTo>
                  <a:lnTo>
                    <a:pt x="1334" y="1974"/>
                  </a:lnTo>
                  <a:cubicBezTo>
                    <a:pt x="1215" y="1855"/>
                    <a:pt x="1215" y="1676"/>
                    <a:pt x="1334" y="1569"/>
                  </a:cubicBezTo>
                  <a:lnTo>
                    <a:pt x="1774" y="1141"/>
                  </a:lnTo>
                  <a:cubicBezTo>
                    <a:pt x="1846" y="1164"/>
                    <a:pt x="1917" y="1200"/>
                    <a:pt x="1989" y="1200"/>
                  </a:cubicBezTo>
                  <a:cubicBezTo>
                    <a:pt x="2132" y="1200"/>
                    <a:pt x="2263" y="1152"/>
                    <a:pt x="2370" y="1045"/>
                  </a:cubicBezTo>
                  <a:cubicBezTo>
                    <a:pt x="2572" y="843"/>
                    <a:pt x="2572" y="509"/>
                    <a:pt x="2370" y="307"/>
                  </a:cubicBezTo>
                  <a:cubicBezTo>
                    <a:pt x="2263" y="200"/>
                    <a:pt x="2129" y="146"/>
                    <a:pt x="1995" y="146"/>
                  </a:cubicBezTo>
                  <a:cubicBezTo>
                    <a:pt x="1861" y="146"/>
                    <a:pt x="1727" y="200"/>
                    <a:pt x="1620" y="307"/>
                  </a:cubicBezTo>
                  <a:cubicBezTo>
                    <a:pt x="1453" y="462"/>
                    <a:pt x="1429" y="700"/>
                    <a:pt x="1512" y="902"/>
                  </a:cubicBezTo>
                  <a:lnTo>
                    <a:pt x="1084" y="1331"/>
                  </a:lnTo>
                  <a:cubicBezTo>
                    <a:pt x="846" y="1569"/>
                    <a:pt x="846" y="1974"/>
                    <a:pt x="1084" y="2224"/>
                  </a:cubicBezTo>
                  <a:lnTo>
                    <a:pt x="1322" y="2462"/>
                  </a:lnTo>
                  <a:lnTo>
                    <a:pt x="905" y="2879"/>
                  </a:lnTo>
                  <a:cubicBezTo>
                    <a:pt x="812" y="2827"/>
                    <a:pt x="709" y="2802"/>
                    <a:pt x="607" y="2802"/>
                  </a:cubicBezTo>
                  <a:cubicBezTo>
                    <a:pt x="450" y="2802"/>
                    <a:pt x="295" y="2863"/>
                    <a:pt x="179" y="2986"/>
                  </a:cubicBezTo>
                  <a:cubicBezTo>
                    <a:pt x="60" y="3105"/>
                    <a:pt x="0" y="3248"/>
                    <a:pt x="0" y="3415"/>
                  </a:cubicBezTo>
                  <a:cubicBezTo>
                    <a:pt x="0" y="3581"/>
                    <a:pt x="60" y="3724"/>
                    <a:pt x="179" y="3843"/>
                  </a:cubicBezTo>
                  <a:cubicBezTo>
                    <a:pt x="298" y="3962"/>
                    <a:pt x="441" y="4022"/>
                    <a:pt x="608" y="4022"/>
                  </a:cubicBezTo>
                  <a:cubicBezTo>
                    <a:pt x="774" y="4022"/>
                    <a:pt x="917" y="3962"/>
                    <a:pt x="1036" y="3843"/>
                  </a:cubicBezTo>
                  <a:cubicBezTo>
                    <a:pt x="1155" y="3724"/>
                    <a:pt x="1215" y="3581"/>
                    <a:pt x="1215" y="3415"/>
                  </a:cubicBezTo>
                  <a:cubicBezTo>
                    <a:pt x="1215" y="3307"/>
                    <a:pt x="1191" y="3200"/>
                    <a:pt x="1143" y="3117"/>
                  </a:cubicBezTo>
                  <a:lnTo>
                    <a:pt x="2227" y="2033"/>
                  </a:lnTo>
                  <a:lnTo>
                    <a:pt x="2513" y="2307"/>
                  </a:lnTo>
                  <a:cubicBezTo>
                    <a:pt x="2679" y="2474"/>
                    <a:pt x="2905" y="2569"/>
                    <a:pt x="3108" y="2569"/>
                  </a:cubicBezTo>
                  <a:cubicBezTo>
                    <a:pt x="3322" y="2569"/>
                    <a:pt x="3513" y="2486"/>
                    <a:pt x="3679" y="2343"/>
                  </a:cubicBezTo>
                  <a:cubicBezTo>
                    <a:pt x="3751" y="2367"/>
                    <a:pt x="3822" y="2403"/>
                    <a:pt x="3894" y="2403"/>
                  </a:cubicBezTo>
                  <a:cubicBezTo>
                    <a:pt x="4037" y="2403"/>
                    <a:pt x="4168" y="2355"/>
                    <a:pt x="4275" y="2248"/>
                  </a:cubicBezTo>
                  <a:cubicBezTo>
                    <a:pt x="4525" y="2033"/>
                    <a:pt x="4525" y="1700"/>
                    <a:pt x="4310" y="1498"/>
                  </a:cubicBezTo>
                  <a:cubicBezTo>
                    <a:pt x="4209" y="1391"/>
                    <a:pt x="4075" y="1337"/>
                    <a:pt x="3941" y="1337"/>
                  </a:cubicBezTo>
                  <a:cubicBezTo>
                    <a:pt x="3807" y="1337"/>
                    <a:pt x="3673" y="1391"/>
                    <a:pt x="3572" y="1498"/>
                  </a:cubicBezTo>
                  <a:cubicBezTo>
                    <a:pt x="3406" y="1652"/>
                    <a:pt x="3382" y="1891"/>
                    <a:pt x="3465" y="2093"/>
                  </a:cubicBezTo>
                  <a:cubicBezTo>
                    <a:pt x="3377" y="2175"/>
                    <a:pt x="3267" y="2214"/>
                    <a:pt x="3155" y="2214"/>
                  </a:cubicBezTo>
                  <a:cubicBezTo>
                    <a:pt x="3023" y="2214"/>
                    <a:pt x="2889" y="2160"/>
                    <a:pt x="2786" y="2057"/>
                  </a:cubicBezTo>
                  <a:lnTo>
                    <a:pt x="2501" y="1772"/>
                  </a:lnTo>
                  <a:lnTo>
                    <a:pt x="3286" y="986"/>
                  </a:lnTo>
                  <a:cubicBezTo>
                    <a:pt x="3358" y="1021"/>
                    <a:pt x="3441" y="1045"/>
                    <a:pt x="3513" y="1045"/>
                  </a:cubicBezTo>
                  <a:cubicBezTo>
                    <a:pt x="3644" y="1045"/>
                    <a:pt x="3775" y="998"/>
                    <a:pt x="3882" y="902"/>
                  </a:cubicBezTo>
                  <a:cubicBezTo>
                    <a:pt x="4096" y="688"/>
                    <a:pt x="4096" y="367"/>
                    <a:pt x="3882" y="152"/>
                  </a:cubicBezTo>
                  <a:cubicBezTo>
                    <a:pt x="3781" y="51"/>
                    <a:pt x="3647" y="0"/>
                    <a:pt x="3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3" name="Google Shape;5913;p35"/>
          <p:cNvGrpSpPr/>
          <p:nvPr/>
        </p:nvGrpSpPr>
        <p:grpSpPr>
          <a:xfrm>
            <a:off x="3414079" y="1944848"/>
            <a:ext cx="324601" cy="368143"/>
            <a:chOff x="1310655" y="3360527"/>
            <a:chExt cx="306314" cy="347403"/>
          </a:xfrm>
        </p:grpSpPr>
        <p:sp>
          <p:nvSpPr>
            <p:cNvPr id="5914" name="Google Shape;5914;p35"/>
            <p:cNvSpPr/>
            <p:nvPr/>
          </p:nvSpPr>
          <p:spPr>
            <a:xfrm>
              <a:off x="1440416" y="3531630"/>
              <a:ext cx="151652" cy="176299"/>
            </a:xfrm>
            <a:custGeom>
              <a:avLst/>
              <a:gdLst/>
              <a:ahLst/>
              <a:cxnLst/>
              <a:rect l="l" t="t" r="r" b="b"/>
              <a:pathLst>
                <a:path w="4787" h="5565" extrusionOk="0">
                  <a:moveTo>
                    <a:pt x="1851" y="0"/>
                  </a:moveTo>
                  <a:cubicBezTo>
                    <a:pt x="1838" y="0"/>
                    <a:pt x="1824" y="2"/>
                    <a:pt x="1810" y="4"/>
                  </a:cubicBezTo>
                  <a:cubicBezTo>
                    <a:pt x="1751" y="28"/>
                    <a:pt x="1715" y="52"/>
                    <a:pt x="1691" y="112"/>
                  </a:cubicBezTo>
                  <a:lnTo>
                    <a:pt x="1275" y="1255"/>
                  </a:lnTo>
                  <a:cubicBezTo>
                    <a:pt x="429" y="1767"/>
                    <a:pt x="1" y="2731"/>
                    <a:pt x="191" y="3695"/>
                  </a:cubicBezTo>
                  <a:cubicBezTo>
                    <a:pt x="310" y="4314"/>
                    <a:pt x="667" y="4826"/>
                    <a:pt x="1179" y="5172"/>
                  </a:cubicBezTo>
                  <a:cubicBezTo>
                    <a:pt x="1560" y="5422"/>
                    <a:pt x="2013" y="5565"/>
                    <a:pt x="2453" y="5565"/>
                  </a:cubicBezTo>
                  <a:cubicBezTo>
                    <a:pt x="2608" y="5565"/>
                    <a:pt x="2751" y="5541"/>
                    <a:pt x="2918" y="5517"/>
                  </a:cubicBezTo>
                  <a:cubicBezTo>
                    <a:pt x="3799" y="5338"/>
                    <a:pt x="4489" y="4672"/>
                    <a:pt x="4715" y="3803"/>
                  </a:cubicBezTo>
                  <a:cubicBezTo>
                    <a:pt x="4727" y="3719"/>
                    <a:pt x="4692" y="3624"/>
                    <a:pt x="4596" y="3612"/>
                  </a:cubicBezTo>
                  <a:cubicBezTo>
                    <a:pt x="4586" y="3611"/>
                    <a:pt x="4576" y="3610"/>
                    <a:pt x="4565" y="3610"/>
                  </a:cubicBezTo>
                  <a:cubicBezTo>
                    <a:pt x="4491" y="3610"/>
                    <a:pt x="4416" y="3648"/>
                    <a:pt x="4406" y="3731"/>
                  </a:cubicBezTo>
                  <a:cubicBezTo>
                    <a:pt x="4215" y="4469"/>
                    <a:pt x="3620" y="5053"/>
                    <a:pt x="2858" y="5207"/>
                  </a:cubicBezTo>
                  <a:cubicBezTo>
                    <a:pt x="2728" y="5231"/>
                    <a:pt x="2597" y="5243"/>
                    <a:pt x="2468" y="5243"/>
                  </a:cubicBezTo>
                  <a:cubicBezTo>
                    <a:pt x="2075" y="5243"/>
                    <a:pt x="1692" y="5134"/>
                    <a:pt x="1370" y="4910"/>
                  </a:cubicBezTo>
                  <a:cubicBezTo>
                    <a:pt x="917" y="4612"/>
                    <a:pt x="620" y="4160"/>
                    <a:pt x="524" y="3636"/>
                  </a:cubicBezTo>
                  <a:cubicBezTo>
                    <a:pt x="346" y="2790"/>
                    <a:pt x="739" y="1933"/>
                    <a:pt x="1501" y="1517"/>
                  </a:cubicBezTo>
                  <a:cubicBezTo>
                    <a:pt x="1537" y="1493"/>
                    <a:pt x="1560" y="1469"/>
                    <a:pt x="1572" y="1421"/>
                  </a:cubicBezTo>
                  <a:lnTo>
                    <a:pt x="1918" y="469"/>
                  </a:lnTo>
                  <a:lnTo>
                    <a:pt x="2608" y="1219"/>
                  </a:lnTo>
                  <a:cubicBezTo>
                    <a:pt x="2632" y="1243"/>
                    <a:pt x="2668" y="1255"/>
                    <a:pt x="2703" y="1255"/>
                  </a:cubicBezTo>
                  <a:cubicBezTo>
                    <a:pt x="3572" y="1362"/>
                    <a:pt x="4275" y="2005"/>
                    <a:pt x="4430" y="2850"/>
                  </a:cubicBezTo>
                  <a:cubicBezTo>
                    <a:pt x="4454" y="2945"/>
                    <a:pt x="4465" y="3041"/>
                    <a:pt x="4465" y="3136"/>
                  </a:cubicBezTo>
                  <a:cubicBezTo>
                    <a:pt x="4465" y="3209"/>
                    <a:pt x="4521" y="3283"/>
                    <a:pt x="4599" y="3283"/>
                  </a:cubicBezTo>
                  <a:cubicBezTo>
                    <a:pt x="4610" y="3283"/>
                    <a:pt x="4621" y="3281"/>
                    <a:pt x="4632" y="3279"/>
                  </a:cubicBezTo>
                  <a:cubicBezTo>
                    <a:pt x="4715" y="3279"/>
                    <a:pt x="4787" y="3207"/>
                    <a:pt x="4775" y="3124"/>
                  </a:cubicBezTo>
                  <a:cubicBezTo>
                    <a:pt x="4775" y="3017"/>
                    <a:pt x="4763" y="2898"/>
                    <a:pt x="4727" y="2790"/>
                  </a:cubicBezTo>
                  <a:cubicBezTo>
                    <a:pt x="4537" y="1826"/>
                    <a:pt x="3763" y="1100"/>
                    <a:pt x="2787" y="945"/>
                  </a:cubicBezTo>
                  <a:lnTo>
                    <a:pt x="1965" y="52"/>
                  </a:lnTo>
                  <a:cubicBezTo>
                    <a:pt x="1929" y="16"/>
                    <a:pt x="1892" y="0"/>
                    <a:pt x="18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35"/>
            <p:cNvSpPr/>
            <p:nvPr/>
          </p:nvSpPr>
          <p:spPr>
            <a:xfrm>
              <a:off x="1486447" y="3589478"/>
              <a:ext cx="64152" cy="75842"/>
            </a:xfrm>
            <a:custGeom>
              <a:avLst/>
              <a:gdLst/>
              <a:ahLst/>
              <a:cxnLst/>
              <a:rect l="l" t="t" r="r" b="b"/>
              <a:pathLst>
                <a:path w="2025" h="2394" extrusionOk="0">
                  <a:moveTo>
                    <a:pt x="1691" y="1179"/>
                  </a:moveTo>
                  <a:lnTo>
                    <a:pt x="1691" y="2084"/>
                  </a:lnTo>
                  <a:lnTo>
                    <a:pt x="298" y="2084"/>
                  </a:lnTo>
                  <a:lnTo>
                    <a:pt x="298" y="1179"/>
                  </a:lnTo>
                  <a:close/>
                  <a:moveTo>
                    <a:pt x="1012" y="0"/>
                  </a:moveTo>
                  <a:cubicBezTo>
                    <a:pt x="715" y="0"/>
                    <a:pt x="476" y="238"/>
                    <a:pt x="476" y="536"/>
                  </a:cubicBezTo>
                  <a:lnTo>
                    <a:pt x="476" y="845"/>
                  </a:lnTo>
                  <a:lnTo>
                    <a:pt x="167" y="845"/>
                  </a:lnTo>
                  <a:cubicBezTo>
                    <a:pt x="84" y="845"/>
                    <a:pt x="0" y="917"/>
                    <a:pt x="0" y="1012"/>
                  </a:cubicBezTo>
                  <a:lnTo>
                    <a:pt x="0" y="2227"/>
                  </a:lnTo>
                  <a:cubicBezTo>
                    <a:pt x="0" y="2322"/>
                    <a:pt x="84" y="2393"/>
                    <a:pt x="167" y="2393"/>
                  </a:cubicBezTo>
                  <a:lnTo>
                    <a:pt x="1869" y="2393"/>
                  </a:lnTo>
                  <a:cubicBezTo>
                    <a:pt x="1953" y="2393"/>
                    <a:pt x="2024" y="2322"/>
                    <a:pt x="2024" y="2227"/>
                  </a:cubicBezTo>
                  <a:lnTo>
                    <a:pt x="2024" y="1012"/>
                  </a:lnTo>
                  <a:cubicBezTo>
                    <a:pt x="2012" y="917"/>
                    <a:pt x="1941" y="845"/>
                    <a:pt x="1846" y="845"/>
                  </a:cubicBezTo>
                  <a:lnTo>
                    <a:pt x="774" y="845"/>
                  </a:lnTo>
                  <a:lnTo>
                    <a:pt x="774" y="536"/>
                  </a:lnTo>
                  <a:cubicBezTo>
                    <a:pt x="774" y="417"/>
                    <a:pt x="881" y="310"/>
                    <a:pt x="1000" y="310"/>
                  </a:cubicBezTo>
                  <a:cubicBezTo>
                    <a:pt x="1119" y="310"/>
                    <a:pt x="1227" y="417"/>
                    <a:pt x="1227" y="536"/>
                  </a:cubicBezTo>
                  <a:cubicBezTo>
                    <a:pt x="1227" y="619"/>
                    <a:pt x="1298" y="703"/>
                    <a:pt x="1393" y="703"/>
                  </a:cubicBezTo>
                  <a:cubicBezTo>
                    <a:pt x="1477" y="703"/>
                    <a:pt x="1548" y="619"/>
                    <a:pt x="1548" y="536"/>
                  </a:cubicBezTo>
                  <a:cubicBezTo>
                    <a:pt x="1548" y="238"/>
                    <a:pt x="1310" y="0"/>
                    <a:pt x="10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35"/>
            <p:cNvSpPr/>
            <p:nvPr/>
          </p:nvSpPr>
          <p:spPr>
            <a:xfrm>
              <a:off x="1310655" y="3360527"/>
              <a:ext cx="306314" cy="334572"/>
            </a:xfrm>
            <a:custGeom>
              <a:avLst/>
              <a:gdLst/>
              <a:ahLst/>
              <a:cxnLst/>
              <a:rect l="l" t="t" r="r" b="b"/>
              <a:pathLst>
                <a:path w="9669" h="10561" extrusionOk="0">
                  <a:moveTo>
                    <a:pt x="2430" y="7941"/>
                  </a:moveTo>
                  <a:lnTo>
                    <a:pt x="3120" y="8644"/>
                  </a:lnTo>
                  <a:lnTo>
                    <a:pt x="2989" y="8775"/>
                  </a:lnTo>
                  <a:lnTo>
                    <a:pt x="2656" y="8430"/>
                  </a:lnTo>
                  <a:cubicBezTo>
                    <a:pt x="2626" y="8400"/>
                    <a:pt x="2585" y="8385"/>
                    <a:pt x="2543" y="8385"/>
                  </a:cubicBezTo>
                  <a:cubicBezTo>
                    <a:pt x="2501" y="8385"/>
                    <a:pt x="2459" y="8400"/>
                    <a:pt x="2430" y="8430"/>
                  </a:cubicBezTo>
                  <a:lnTo>
                    <a:pt x="2073" y="8787"/>
                  </a:lnTo>
                  <a:cubicBezTo>
                    <a:pt x="2037" y="8823"/>
                    <a:pt x="2025" y="8858"/>
                    <a:pt x="2025" y="8906"/>
                  </a:cubicBezTo>
                  <a:cubicBezTo>
                    <a:pt x="2025" y="8953"/>
                    <a:pt x="2037" y="9001"/>
                    <a:pt x="2073" y="9025"/>
                  </a:cubicBezTo>
                  <a:lnTo>
                    <a:pt x="2418" y="9370"/>
                  </a:lnTo>
                  <a:lnTo>
                    <a:pt x="2275" y="9501"/>
                  </a:lnTo>
                  <a:lnTo>
                    <a:pt x="1942" y="9156"/>
                  </a:lnTo>
                  <a:cubicBezTo>
                    <a:pt x="1912" y="9126"/>
                    <a:pt x="1870" y="9111"/>
                    <a:pt x="1828" y="9111"/>
                  </a:cubicBezTo>
                  <a:cubicBezTo>
                    <a:pt x="1787" y="9111"/>
                    <a:pt x="1745" y="9126"/>
                    <a:pt x="1715" y="9156"/>
                  </a:cubicBezTo>
                  <a:lnTo>
                    <a:pt x="1358" y="9513"/>
                  </a:lnTo>
                  <a:cubicBezTo>
                    <a:pt x="1322" y="9549"/>
                    <a:pt x="1311" y="9585"/>
                    <a:pt x="1311" y="9632"/>
                  </a:cubicBezTo>
                  <a:cubicBezTo>
                    <a:pt x="1311" y="9680"/>
                    <a:pt x="1322" y="9727"/>
                    <a:pt x="1358" y="9751"/>
                  </a:cubicBezTo>
                  <a:lnTo>
                    <a:pt x="1703" y="10096"/>
                  </a:lnTo>
                  <a:lnTo>
                    <a:pt x="1584" y="10192"/>
                  </a:lnTo>
                  <a:lnTo>
                    <a:pt x="882" y="9489"/>
                  </a:lnTo>
                  <a:lnTo>
                    <a:pt x="2430" y="7941"/>
                  </a:lnTo>
                  <a:close/>
                  <a:moveTo>
                    <a:pt x="6496" y="1"/>
                  </a:moveTo>
                  <a:cubicBezTo>
                    <a:pt x="5951" y="1"/>
                    <a:pt x="5469" y="199"/>
                    <a:pt x="5121" y="548"/>
                  </a:cubicBezTo>
                  <a:cubicBezTo>
                    <a:pt x="4704" y="964"/>
                    <a:pt x="4513" y="1572"/>
                    <a:pt x="4597" y="2238"/>
                  </a:cubicBezTo>
                  <a:cubicBezTo>
                    <a:pt x="4656" y="2727"/>
                    <a:pt x="4871" y="3227"/>
                    <a:pt x="5180" y="3655"/>
                  </a:cubicBezTo>
                  <a:lnTo>
                    <a:pt x="3501" y="5334"/>
                  </a:lnTo>
                  <a:cubicBezTo>
                    <a:pt x="3442" y="5394"/>
                    <a:pt x="3442" y="5501"/>
                    <a:pt x="3501" y="5560"/>
                  </a:cubicBezTo>
                  <a:cubicBezTo>
                    <a:pt x="3525" y="5584"/>
                    <a:pt x="3573" y="5608"/>
                    <a:pt x="3620" y="5608"/>
                  </a:cubicBezTo>
                  <a:cubicBezTo>
                    <a:pt x="3668" y="5608"/>
                    <a:pt x="3704" y="5584"/>
                    <a:pt x="3739" y="5560"/>
                  </a:cubicBezTo>
                  <a:lnTo>
                    <a:pt x="5406" y="3893"/>
                  </a:lnTo>
                  <a:cubicBezTo>
                    <a:pt x="5454" y="3953"/>
                    <a:pt x="5502" y="4000"/>
                    <a:pt x="5549" y="4060"/>
                  </a:cubicBezTo>
                  <a:cubicBezTo>
                    <a:pt x="5609" y="4120"/>
                    <a:pt x="5656" y="4155"/>
                    <a:pt x="5716" y="4203"/>
                  </a:cubicBezTo>
                  <a:lnTo>
                    <a:pt x="2334" y="7584"/>
                  </a:lnTo>
                  <a:lnTo>
                    <a:pt x="691" y="9239"/>
                  </a:lnTo>
                  <a:lnTo>
                    <a:pt x="370" y="8918"/>
                  </a:lnTo>
                  <a:lnTo>
                    <a:pt x="3299" y="5989"/>
                  </a:lnTo>
                  <a:cubicBezTo>
                    <a:pt x="3358" y="5929"/>
                    <a:pt x="3358" y="5822"/>
                    <a:pt x="3299" y="5763"/>
                  </a:cubicBezTo>
                  <a:cubicBezTo>
                    <a:pt x="3275" y="5733"/>
                    <a:pt x="3236" y="5718"/>
                    <a:pt x="3196" y="5718"/>
                  </a:cubicBezTo>
                  <a:cubicBezTo>
                    <a:pt x="3156" y="5718"/>
                    <a:pt x="3114" y="5733"/>
                    <a:pt x="3085" y="5763"/>
                  </a:cubicBezTo>
                  <a:lnTo>
                    <a:pt x="48" y="8799"/>
                  </a:lnTo>
                  <a:cubicBezTo>
                    <a:pt x="13" y="8834"/>
                    <a:pt x="1" y="8882"/>
                    <a:pt x="1" y="8918"/>
                  </a:cubicBezTo>
                  <a:cubicBezTo>
                    <a:pt x="1" y="8965"/>
                    <a:pt x="13" y="9013"/>
                    <a:pt x="48" y="9037"/>
                  </a:cubicBezTo>
                  <a:lnTo>
                    <a:pt x="596" y="9585"/>
                  </a:lnTo>
                  <a:lnTo>
                    <a:pt x="1513" y="10513"/>
                  </a:lnTo>
                  <a:cubicBezTo>
                    <a:pt x="1549" y="10549"/>
                    <a:pt x="1596" y="10561"/>
                    <a:pt x="1632" y="10561"/>
                  </a:cubicBezTo>
                  <a:cubicBezTo>
                    <a:pt x="1680" y="10561"/>
                    <a:pt x="1727" y="10537"/>
                    <a:pt x="1763" y="10513"/>
                  </a:cubicBezTo>
                  <a:lnTo>
                    <a:pt x="2108" y="10156"/>
                  </a:lnTo>
                  <a:cubicBezTo>
                    <a:pt x="2144" y="10120"/>
                    <a:pt x="2156" y="10085"/>
                    <a:pt x="2156" y="10037"/>
                  </a:cubicBezTo>
                  <a:cubicBezTo>
                    <a:pt x="2156" y="9989"/>
                    <a:pt x="2144" y="9954"/>
                    <a:pt x="2108" y="9918"/>
                  </a:cubicBezTo>
                  <a:lnTo>
                    <a:pt x="1775" y="9573"/>
                  </a:lnTo>
                  <a:lnTo>
                    <a:pt x="1906" y="9442"/>
                  </a:lnTo>
                  <a:lnTo>
                    <a:pt x="2251" y="9787"/>
                  </a:lnTo>
                  <a:cubicBezTo>
                    <a:pt x="2281" y="9817"/>
                    <a:pt x="2320" y="9832"/>
                    <a:pt x="2358" y="9832"/>
                  </a:cubicBezTo>
                  <a:cubicBezTo>
                    <a:pt x="2397" y="9832"/>
                    <a:pt x="2436" y="9817"/>
                    <a:pt x="2465" y="9787"/>
                  </a:cubicBezTo>
                  <a:lnTo>
                    <a:pt x="2823" y="9430"/>
                  </a:lnTo>
                  <a:cubicBezTo>
                    <a:pt x="2858" y="9394"/>
                    <a:pt x="2870" y="9358"/>
                    <a:pt x="2870" y="9311"/>
                  </a:cubicBezTo>
                  <a:cubicBezTo>
                    <a:pt x="2870" y="9263"/>
                    <a:pt x="2858" y="9215"/>
                    <a:pt x="2823" y="9192"/>
                  </a:cubicBezTo>
                  <a:lnTo>
                    <a:pt x="2489" y="8846"/>
                  </a:lnTo>
                  <a:lnTo>
                    <a:pt x="2620" y="8715"/>
                  </a:lnTo>
                  <a:lnTo>
                    <a:pt x="2966" y="9061"/>
                  </a:lnTo>
                  <a:cubicBezTo>
                    <a:pt x="2995" y="9090"/>
                    <a:pt x="3034" y="9105"/>
                    <a:pt x="3073" y="9105"/>
                  </a:cubicBezTo>
                  <a:cubicBezTo>
                    <a:pt x="3111" y="9105"/>
                    <a:pt x="3150" y="9090"/>
                    <a:pt x="3180" y="9061"/>
                  </a:cubicBezTo>
                  <a:lnTo>
                    <a:pt x="3537" y="8703"/>
                  </a:lnTo>
                  <a:cubicBezTo>
                    <a:pt x="3597" y="8644"/>
                    <a:pt x="3597" y="8537"/>
                    <a:pt x="3537" y="8477"/>
                  </a:cubicBezTo>
                  <a:lnTo>
                    <a:pt x="2727" y="7656"/>
                  </a:lnTo>
                  <a:lnTo>
                    <a:pt x="6014" y="4370"/>
                  </a:lnTo>
                  <a:cubicBezTo>
                    <a:pt x="6549" y="4751"/>
                    <a:pt x="7168" y="4977"/>
                    <a:pt x="7752" y="4977"/>
                  </a:cubicBezTo>
                  <a:cubicBezTo>
                    <a:pt x="8026" y="4977"/>
                    <a:pt x="8276" y="4929"/>
                    <a:pt x="8514" y="4846"/>
                  </a:cubicBezTo>
                  <a:cubicBezTo>
                    <a:pt x="8597" y="4810"/>
                    <a:pt x="8633" y="4727"/>
                    <a:pt x="8597" y="4632"/>
                  </a:cubicBezTo>
                  <a:cubicBezTo>
                    <a:pt x="8580" y="4570"/>
                    <a:pt x="8523" y="4534"/>
                    <a:pt x="8461" y="4534"/>
                  </a:cubicBezTo>
                  <a:cubicBezTo>
                    <a:pt x="8439" y="4534"/>
                    <a:pt x="8417" y="4539"/>
                    <a:pt x="8395" y="4548"/>
                  </a:cubicBezTo>
                  <a:cubicBezTo>
                    <a:pt x="8192" y="4625"/>
                    <a:pt x="7973" y="4662"/>
                    <a:pt x="7746" y="4662"/>
                  </a:cubicBezTo>
                  <a:cubicBezTo>
                    <a:pt x="7093" y="4662"/>
                    <a:pt x="6380" y="4355"/>
                    <a:pt x="5823" y="3798"/>
                  </a:cubicBezTo>
                  <a:cubicBezTo>
                    <a:pt x="4847" y="2834"/>
                    <a:pt x="4668" y="1453"/>
                    <a:pt x="5406" y="726"/>
                  </a:cubicBezTo>
                  <a:cubicBezTo>
                    <a:pt x="5707" y="421"/>
                    <a:pt x="6119" y="272"/>
                    <a:pt x="6568" y="272"/>
                  </a:cubicBezTo>
                  <a:cubicBezTo>
                    <a:pt x="7204" y="272"/>
                    <a:pt x="7913" y="571"/>
                    <a:pt x="8478" y="1143"/>
                  </a:cubicBezTo>
                  <a:cubicBezTo>
                    <a:pt x="9454" y="2107"/>
                    <a:pt x="9633" y="3489"/>
                    <a:pt x="8895" y="4215"/>
                  </a:cubicBezTo>
                  <a:lnTo>
                    <a:pt x="8883" y="4239"/>
                  </a:lnTo>
                  <a:cubicBezTo>
                    <a:pt x="8823" y="4298"/>
                    <a:pt x="8823" y="4393"/>
                    <a:pt x="8883" y="4453"/>
                  </a:cubicBezTo>
                  <a:cubicBezTo>
                    <a:pt x="8913" y="4483"/>
                    <a:pt x="8954" y="4498"/>
                    <a:pt x="8996" y="4498"/>
                  </a:cubicBezTo>
                  <a:cubicBezTo>
                    <a:pt x="9038" y="4498"/>
                    <a:pt x="9079" y="4483"/>
                    <a:pt x="9109" y="4453"/>
                  </a:cubicBezTo>
                  <a:lnTo>
                    <a:pt x="9121" y="4441"/>
                  </a:lnTo>
                  <a:cubicBezTo>
                    <a:pt x="9502" y="4072"/>
                    <a:pt x="9669" y="3465"/>
                    <a:pt x="9585" y="2786"/>
                  </a:cubicBezTo>
                  <a:cubicBezTo>
                    <a:pt x="9502" y="2131"/>
                    <a:pt x="9169" y="1476"/>
                    <a:pt x="8645" y="964"/>
                  </a:cubicBezTo>
                  <a:cubicBezTo>
                    <a:pt x="8133" y="441"/>
                    <a:pt x="7478" y="95"/>
                    <a:pt x="6823" y="24"/>
                  </a:cubicBezTo>
                  <a:cubicBezTo>
                    <a:pt x="6712" y="8"/>
                    <a:pt x="6603" y="1"/>
                    <a:pt x="64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35"/>
            <p:cNvSpPr/>
            <p:nvPr/>
          </p:nvSpPr>
          <p:spPr>
            <a:xfrm>
              <a:off x="1474377" y="3380453"/>
              <a:ext cx="122221" cy="118895"/>
            </a:xfrm>
            <a:custGeom>
              <a:avLst/>
              <a:gdLst/>
              <a:ahLst/>
              <a:cxnLst/>
              <a:rect l="l" t="t" r="r" b="b"/>
              <a:pathLst>
                <a:path w="3858" h="3753" extrusionOk="0">
                  <a:moveTo>
                    <a:pt x="1488" y="312"/>
                  </a:moveTo>
                  <a:cubicBezTo>
                    <a:pt x="1953" y="312"/>
                    <a:pt x="2453" y="526"/>
                    <a:pt x="2858" y="943"/>
                  </a:cubicBezTo>
                  <a:cubicBezTo>
                    <a:pt x="3536" y="1621"/>
                    <a:pt x="3691" y="2609"/>
                    <a:pt x="3167" y="3133"/>
                  </a:cubicBezTo>
                  <a:cubicBezTo>
                    <a:pt x="2965" y="3336"/>
                    <a:pt x="2667" y="3443"/>
                    <a:pt x="2346" y="3443"/>
                  </a:cubicBezTo>
                  <a:cubicBezTo>
                    <a:pt x="1881" y="3443"/>
                    <a:pt x="1381" y="3229"/>
                    <a:pt x="976" y="2812"/>
                  </a:cubicBezTo>
                  <a:cubicBezTo>
                    <a:pt x="631" y="2479"/>
                    <a:pt x="429" y="2050"/>
                    <a:pt x="369" y="1645"/>
                  </a:cubicBezTo>
                  <a:cubicBezTo>
                    <a:pt x="322" y="1240"/>
                    <a:pt x="429" y="883"/>
                    <a:pt x="667" y="633"/>
                  </a:cubicBezTo>
                  <a:cubicBezTo>
                    <a:pt x="869" y="419"/>
                    <a:pt x="1167" y="312"/>
                    <a:pt x="1488" y="312"/>
                  </a:cubicBezTo>
                  <a:close/>
                  <a:moveTo>
                    <a:pt x="1518" y="1"/>
                  </a:moveTo>
                  <a:cubicBezTo>
                    <a:pt x="1106" y="1"/>
                    <a:pt x="738" y="143"/>
                    <a:pt x="465" y="407"/>
                  </a:cubicBezTo>
                  <a:cubicBezTo>
                    <a:pt x="143" y="716"/>
                    <a:pt x="0" y="1181"/>
                    <a:pt x="72" y="1681"/>
                  </a:cubicBezTo>
                  <a:cubicBezTo>
                    <a:pt x="131" y="2181"/>
                    <a:pt x="381" y="2657"/>
                    <a:pt x="774" y="3038"/>
                  </a:cubicBezTo>
                  <a:cubicBezTo>
                    <a:pt x="1227" y="3502"/>
                    <a:pt x="1822" y="3752"/>
                    <a:pt x="2358" y="3752"/>
                  </a:cubicBezTo>
                  <a:cubicBezTo>
                    <a:pt x="2762" y="3752"/>
                    <a:pt x="3132" y="3622"/>
                    <a:pt x="3405" y="3348"/>
                  </a:cubicBezTo>
                  <a:cubicBezTo>
                    <a:pt x="3703" y="3038"/>
                    <a:pt x="3858" y="2574"/>
                    <a:pt x="3798" y="2074"/>
                  </a:cubicBezTo>
                  <a:cubicBezTo>
                    <a:pt x="3739" y="1586"/>
                    <a:pt x="3477" y="1109"/>
                    <a:pt x="3096" y="716"/>
                  </a:cubicBezTo>
                  <a:cubicBezTo>
                    <a:pt x="2703" y="335"/>
                    <a:pt x="2215" y="73"/>
                    <a:pt x="1738" y="14"/>
                  </a:cubicBezTo>
                  <a:cubicBezTo>
                    <a:pt x="1664" y="5"/>
                    <a:pt x="1590" y="1"/>
                    <a:pt x="1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35"/>
            <p:cNvSpPr/>
            <p:nvPr/>
          </p:nvSpPr>
          <p:spPr>
            <a:xfrm>
              <a:off x="1510207" y="3632848"/>
              <a:ext cx="15492" cy="17741"/>
            </a:xfrm>
            <a:custGeom>
              <a:avLst/>
              <a:gdLst/>
              <a:ahLst/>
              <a:cxnLst/>
              <a:rect l="l" t="t" r="r" b="b"/>
              <a:pathLst>
                <a:path w="489" h="560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27"/>
                    <a:pt x="24" y="262"/>
                    <a:pt x="72" y="298"/>
                  </a:cubicBezTo>
                  <a:lnTo>
                    <a:pt x="72" y="405"/>
                  </a:lnTo>
                  <a:cubicBezTo>
                    <a:pt x="72" y="488"/>
                    <a:pt x="143" y="560"/>
                    <a:pt x="238" y="560"/>
                  </a:cubicBezTo>
                  <a:cubicBezTo>
                    <a:pt x="322" y="560"/>
                    <a:pt x="393" y="488"/>
                    <a:pt x="393" y="405"/>
                  </a:cubicBezTo>
                  <a:lnTo>
                    <a:pt x="393" y="298"/>
                  </a:lnTo>
                  <a:cubicBezTo>
                    <a:pt x="441" y="262"/>
                    <a:pt x="477" y="227"/>
                    <a:pt x="477" y="167"/>
                  </a:cubicBezTo>
                  <a:cubicBezTo>
                    <a:pt x="488" y="72"/>
                    <a:pt x="417" y="0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9" name="Google Shape;5919;p35"/>
          <p:cNvGrpSpPr/>
          <p:nvPr/>
        </p:nvGrpSpPr>
        <p:grpSpPr>
          <a:xfrm>
            <a:off x="5383532" y="1945838"/>
            <a:ext cx="368176" cy="366162"/>
            <a:chOff x="3527780" y="2885263"/>
            <a:chExt cx="347435" cy="345534"/>
          </a:xfrm>
        </p:grpSpPr>
        <p:sp>
          <p:nvSpPr>
            <p:cNvPr id="5920" name="Google Shape;5920;p35"/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35"/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35"/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35"/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35"/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35"/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35"/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35"/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35"/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35"/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35"/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35"/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35"/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35"/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35"/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35"/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" name="Google Shape;5936;p35"/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" name="Google Shape;5937;p35"/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35"/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5939;p35"/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35"/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35"/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35"/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3" name="Google Shape;5943;p35"/>
          <p:cNvGrpSpPr/>
          <p:nvPr/>
        </p:nvGrpSpPr>
        <p:grpSpPr>
          <a:xfrm>
            <a:off x="7366397" y="1954819"/>
            <a:ext cx="384928" cy="348201"/>
            <a:chOff x="2633105" y="2431859"/>
            <a:chExt cx="363243" cy="328585"/>
          </a:xfrm>
        </p:grpSpPr>
        <p:sp>
          <p:nvSpPr>
            <p:cNvPr id="5944" name="Google Shape;5944;p35"/>
            <p:cNvSpPr/>
            <p:nvPr/>
          </p:nvSpPr>
          <p:spPr>
            <a:xfrm>
              <a:off x="2633105" y="2498260"/>
              <a:ext cx="250462" cy="262184"/>
            </a:xfrm>
            <a:custGeom>
              <a:avLst/>
              <a:gdLst/>
              <a:ahLst/>
              <a:cxnLst/>
              <a:rect l="l" t="t" r="r" b="b"/>
              <a:pathLst>
                <a:path w="7906" h="8276" extrusionOk="0">
                  <a:moveTo>
                    <a:pt x="5322" y="6644"/>
                  </a:moveTo>
                  <a:lnTo>
                    <a:pt x="5465" y="7263"/>
                  </a:lnTo>
                  <a:lnTo>
                    <a:pt x="4560" y="7263"/>
                  </a:lnTo>
                  <a:lnTo>
                    <a:pt x="4691" y="6644"/>
                  </a:lnTo>
                  <a:close/>
                  <a:moveTo>
                    <a:pt x="6465" y="7608"/>
                  </a:moveTo>
                  <a:lnTo>
                    <a:pt x="6465" y="7954"/>
                  </a:lnTo>
                  <a:lnTo>
                    <a:pt x="3548" y="7954"/>
                  </a:lnTo>
                  <a:lnTo>
                    <a:pt x="3548" y="7608"/>
                  </a:lnTo>
                  <a:close/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6489"/>
                  </a:lnTo>
                  <a:cubicBezTo>
                    <a:pt x="0" y="6585"/>
                    <a:pt x="84" y="6656"/>
                    <a:pt x="167" y="6656"/>
                  </a:cubicBezTo>
                  <a:lnTo>
                    <a:pt x="4346" y="6656"/>
                  </a:lnTo>
                  <a:lnTo>
                    <a:pt x="4203" y="7287"/>
                  </a:lnTo>
                  <a:lnTo>
                    <a:pt x="3370" y="7287"/>
                  </a:lnTo>
                  <a:cubicBezTo>
                    <a:pt x="3274" y="7287"/>
                    <a:pt x="3203" y="7358"/>
                    <a:pt x="3203" y="7442"/>
                  </a:cubicBezTo>
                  <a:lnTo>
                    <a:pt x="3203" y="8120"/>
                  </a:lnTo>
                  <a:cubicBezTo>
                    <a:pt x="3203" y="8204"/>
                    <a:pt x="3274" y="8275"/>
                    <a:pt x="3370" y="8275"/>
                  </a:cubicBezTo>
                  <a:lnTo>
                    <a:pt x="6632" y="8275"/>
                  </a:lnTo>
                  <a:cubicBezTo>
                    <a:pt x="6715" y="8275"/>
                    <a:pt x="6787" y="8204"/>
                    <a:pt x="6787" y="8120"/>
                  </a:cubicBezTo>
                  <a:lnTo>
                    <a:pt x="6787" y="7442"/>
                  </a:lnTo>
                  <a:cubicBezTo>
                    <a:pt x="6787" y="7358"/>
                    <a:pt x="6715" y="7287"/>
                    <a:pt x="6632" y="7287"/>
                  </a:cubicBezTo>
                  <a:lnTo>
                    <a:pt x="5787" y="7287"/>
                  </a:lnTo>
                  <a:lnTo>
                    <a:pt x="5644" y="6656"/>
                  </a:lnTo>
                  <a:lnTo>
                    <a:pt x="7727" y="6656"/>
                  </a:lnTo>
                  <a:cubicBezTo>
                    <a:pt x="7823" y="6656"/>
                    <a:pt x="7894" y="6585"/>
                    <a:pt x="7894" y="6489"/>
                  </a:cubicBezTo>
                  <a:cubicBezTo>
                    <a:pt x="7906" y="6394"/>
                    <a:pt x="7834" y="6311"/>
                    <a:pt x="7739" y="6311"/>
                  </a:cubicBezTo>
                  <a:lnTo>
                    <a:pt x="345" y="6311"/>
                  </a:lnTo>
                  <a:lnTo>
                    <a:pt x="345" y="334"/>
                  </a:lnTo>
                  <a:lnTo>
                    <a:pt x="4763" y="334"/>
                  </a:lnTo>
                  <a:cubicBezTo>
                    <a:pt x="4858" y="334"/>
                    <a:pt x="4929" y="262"/>
                    <a:pt x="4929" y="167"/>
                  </a:cubicBezTo>
                  <a:cubicBezTo>
                    <a:pt x="4929" y="72"/>
                    <a:pt x="4858" y="0"/>
                    <a:pt x="4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35"/>
            <p:cNvSpPr/>
            <p:nvPr/>
          </p:nvSpPr>
          <p:spPr>
            <a:xfrm>
              <a:off x="2772655" y="2680800"/>
              <a:ext cx="38491" cy="10613"/>
            </a:xfrm>
            <a:custGeom>
              <a:avLst/>
              <a:gdLst/>
              <a:ahLst/>
              <a:cxnLst/>
              <a:rect l="l" t="t" r="r" b="b"/>
              <a:pathLst>
                <a:path w="1215" h="335" extrusionOk="0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1048" y="334"/>
                  </a:lnTo>
                  <a:cubicBezTo>
                    <a:pt x="1132" y="334"/>
                    <a:pt x="1215" y="251"/>
                    <a:pt x="1215" y="168"/>
                  </a:cubicBezTo>
                  <a:cubicBezTo>
                    <a:pt x="1215" y="72"/>
                    <a:pt x="1132" y="1"/>
                    <a:pt x="10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946;p35"/>
            <p:cNvSpPr/>
            <p:nvPr/>
          </p:nvSpPr>
          <p:spPr>
            <a:xfrm>
              <a:off x="2729286" y="2583131"/>
              <a:ext cx="35862" cy="35862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798" y="334"/>
                  </a:moveTo>
                  <a:lnTo>
                    <a:pt x="798" y="810"/>
                  </a:lnTo>
                  <a:lnTo>
                    <a:pt x="334" y="810"/>
                  </a:lnTo>
                  <a:lnTo>
                    <a:pt x="334" y="334"/>
                  </a:lnTo>
                  <a:close/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84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31" y="84"/>
                    <a:pt x="1060" y="0"/>
                    <a:pt x="9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35"/>
            <p:cNvSpPr/>
            <p:nvPr/>
          </p:nvSpPr>
          <p:spPr>
            <a:xfrm>
              <a:off x="2774176" y="2583131"/>
              <a:ext cx="35482" cy="35862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786" y="334"/>
                  </a:moveTo>
                  <a:lnTo>
                    <a:pt x="786" y="810"/>
                  </a:lnTo>
                  <a:lnTo>
                    <a:pt x="333" y="810"/>
                  </a:lnTo>
                  <a:lnTo>
                    <a:pt x="333" y="334"/>
                  </a:lnTo>
                  <a:close/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72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19" y="84"/>
                    <a:pt x="1036" y="0"/>
                    <a:pt x="9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35"/>
            <p:cNvSpPr/>
            <p:nvPr/>
          </p:nvSpPr>
          <p:spPr>
            <a:xfrm>
              <a:off x="2817926" y="2583131"/>
              <a:ext cx="35862" cy="35862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798" y="334"/>
                  </a:moveTo>
                  <a:lnTo>
                    <a:pt x="798" y="810"/>
                  </a:lnTo>
                  <a:lnTo>
                    <a:pt x="334" y="810"/>
                  </a:lnTo>
                  <a:lnTo>
                    <a:pt x="334" y="334"/>
                  </a:lnTo>
                  <a:close/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84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31" y="84"/>
                    <a:pt x="1060" y="0"/>
                    <a:pt x="9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35"/>
            <p:cNvSpPr/>
            <p:nvPr/>
          </p:nvSpPr>
          <p:spPr>
            <a:xfrm>
              <a:off x="2653475" y="2431859"/>
              <a:ext cx="342873" cy="275394"/>
            </a:xfrm>
            <a:custGeom>
              <a:avLst/>
              <a:gdLst/>
              <a:ahLst/>
              <a:cxnLst/>
              <a:rect l="l" t="t" r="r" b="b"/>
              <a:pathLst>
                <a:path w="10823" h="8693" extrusionOk="0">
                  <a:moveTo>
                    <a:pt x="6429" y="3001"/>
                  </a:moveTo>
                  <a:cubicBezTo>
                    <a:pt x="6715" y="3870"/>
                    <a:pt x="7489" y="4513"/>
                    <a:pt x="8406" y="4585"/>
                  </a:cubicBezTo>
                  <a:lnTo>
                    <a:pt x="8406" y="7359"/>
                  </a:lnTo>
                  <a:lnTo>
                    <a:pt x="310" y="7359"/>
                  </a:lnTo>
                  <a:lnTo>
                    <a:pt x="310" y="3001"/>
                  </a:lnTo>
                  <a:close/>
                  <a:moveTo>
                    <a:pt x="8608" y="1"/>
                  </a:moveTo>
                  <a:cubicBezTo>
                    <a:pt x="7430" y="1"/>
                    <a:pt x="6477" y="906"/>
                    <a:pt x="6358" y="2073"/>
                  </a:cubicBezTo>
                  <a:lnTo>
                    <a:pt x="4798" y="2073"/>
                  </a:lnTo>
                  <a:cubicBezTo>
                    <a:pt x="4703" y="2073"/>
                    <a:pt x="4632" y="2144"/>
                    <a:pt x="4632" y="2239"/>
                  </a:cubicBezTo>
                  <a:cubicBezTo>
                    <a:pt x="4632" y="2323"/>
                    <a:pt x="4703" y="2394"/>
                    <a:pt x="4798" y="2394"/>
                  </a:cubicBezTo>
                  <a:lnTo>
                    <a:pt x="6334" y="2394"/>
                  </a:lnTo>
                  <a:cubicBezTo>
                    <a:pt x="6334" y="2489"/>
                    <a:pt x="6358" y="2561"/>
                    <a:pt x="6370" y="2656"/>
                  </a:cubicBezTo>
                  <a:lnTo>
                    <a:pt x="167" y="2656"/>
                  </a:lnTo>
                  <a:cubicBezTo>
                    <a:pt x="72" y="2656"/>
                    <a:pt x="0" y="2727"/>
                    <a:pt x="0" y="2811"/>
                  </a:cubicBezTo>
                  <a:lnTo>
                    <a:pt x="0" y="7502"/>
                  </a:lnTo>
                  <a:cubicBezTo>
                    <a:pt x="0" y="7597"/>
                    <a:pt x="72" y="7668"/>
                    <a:pt x="167" y="7668"/>
                  </a:cubicBezTo>
                  <a:lnTo>
                    <a:pt x="8608" y="7668"/>
                  </a:lnTo>
                  <a:cubicBezTo>
                    <a:pt x="8692" y="7668"/>
                    <a:pt x="8763" y="7597"/>
                    <a:pt x="8763" y="7502"/>
                  </a:cubicBezTo>
                  <a:lnTo>
                    <a:pt x="8763" y="4561"/>
                  </a:lnTo>
                  <a:cubicBezTo>
                    <a:pt x="8858" y="4561"/>
                    <a:pt x="8966" y="4537"/>
                    <a:pt x="9049" y="4513"/>
                  </a:cubicBezTo>
                  <a:lnTo>
                    <a:pt x="9049" y="8371"/>
                  </a:lnTo>
                  <a:lnTo>
                    <a:pt x="7787" y="8371"/>
                  </a:lnTo>
                  <a:cubicBezTo>
                    <a:pt x="7692" y="8371"/>
                    <a:pt x="7620" y="8442"/>
                    <a:pt x="7620" y="8526"/>
                  </a:cubicBezTo>
                  <a:cubicBezTo>
                    <a:pt x="7620" y="8621"/>
                    <a:pt x="7692" y="8692"/>
                    <a:pt x="7787" y="8692"/>
                  </a:cubicBezTo>
                  <a:lnTo>
                    <a:pt x="9216" y="8692"/>
                  </a:lnTo>
                  <a:cubicBezTo>
                    <a:pt x="9299" y="8692"/>
                    <a:pt x="9382" y="8621"/>
                    <a:pt x="9382" y="8526"/>
                  </a:cubicBezTo>
                  <a:lnTo>
                    <a:pt x="9382" y="4406"/>
                  </a:lnTo>
                  <a:cubicBezTo>
                    <a:pt x="9632" y="4323"/>
                    <a:pt x="9858" y="4180"/>
                    <a:pt x="10061" y="4001"/>
                  </a:cubicBezTo>
                  <a:cubicBezTo>
                    <a:pt x="10466" y="3644"/>
                    <a:pt x="10728" y="3168"/>
                    <a:pt x="10823" y="2632"/>
                  </a:cubicBezTo>
                  <a:cubicBezTo>
                    <a:pt x="10823" y="2596"/>
                    <a:pt x="10763" y="2501"/>
                    <a:pt x="10668" y="2489"/>
                  </a:cubicBezTo>
                  <a:cubicBezTo>
                    <a:pt x="10656" y="2486"/>
                    <a:pt x="10643" y="2484"/>
                    <a:pt x="10630" y="2484"/>
                  </a:cubicBezTo>
                  <a:cubicBezTo>
                    <a:pt x="10558" y="2484"/>
                    <a:pt x="10488" y="2539"/>
                    <a:pt x="10478" y="2620"/>
                  </a:cubicBezTo>
                  <a:cubicBezTo>
                    <a:pt x="10359" y="3358"/>
                    <a:pt x="9835" y="3942"/>
                    <a:pt x="9168" y="4156"/>
                  </a:cubicBezTo>
                  <a:lnTo>
                    <a:pt x="9144" y="4156"/>
                  </a:lnTo>
                  <a:cubicBezTo>
                    <a:pt x="8966" y="4216"/>
                    <a:pt x="8763" y="4239"/>
                    <a:pt x="8573" y="4239"/>
                  </a:cubicBezTo>
                  <a:cubicBezTo>
                    <a:pt x="7513" y="4239"/>
                    <a:pt x="6656" y="3358"/>
                    <a:pt x="6656" y="2287"/>
                  </a:cubicBezTo>
                  <a:cubicBezTo>
                    <a:pt x="6656" y="1215"/>
                    <a:pt x="7513" y="346"/>
                    <a:pt x="8573" y="346"/>
                  </a:cubicBezTo>
                  <a:cubicBezTo>
                    <a:pt x="9513" y="346"/>
                    <a:pt x="10335" y="1061"/>
                    <a:pt x="10478" y="1989"/>
                  </a:cubicBezTo>
                  <a:cubicBezTo>
                    <a:pt x="10490" y="2084"/>
                    <a:pt x="10585" y="2144"/>
                    <a:pt x="10668" y="2144"/>
                  </a:cubicBezTo>
                  <a:cubicBezTo>
                    <a:pt x="10763" y="2132"/>
                    <a:pt x="10823" y="2037"/>
                    <a:pt x="10823" y="1953"/>
                  </a:cubicBezTo>
                  <a:cubicBezTo>
                    <a:pt x="10751" y="1418"/>
                    <a:pt x="10478" y="918"/>
                    <a:pt x="10073" y="572"/>
                  </a:cubicBezTo>
                  <a:cubicBezTo>
                    <a:pt x="9656" y="215"/>
                    <a:pt x="9144" y="1"/>
                    <a:pt x="86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35"/>
            <p:cNvSpPr/>
            <p:nvPr/>
          </p:nvSpPr>
          <p:spPr>
            <a:xfrm>
              <a:off x="2881286" y="2460529"/>
              <a:ext cx="87532" cy="87912"/>
            </a:xfrm>
            <a:custGeom>
              <a:avLst/>
              <a:gdLst/>
              <a:ahLst/>
              <a:cxnLst/>
              <a:rect l="l" t="t" r="r" b="b"/>
              <a:pathLst>
                <a:path w="2763" h="2775" extrusionOk="0">
                  <a:moveTo>
                    <a:pt x="1414" y="703"/>
                  </a:moveTo>
                  <a:cubicBezTo>
                    <a:pt x="1786" y="703"/>
                    <a:pt x="2084" y="1020"/>
                    <a:pt x="2084" y="1406"/>
                  </a:cubicBezTo>
                  <a:cubicBezTo>
                    <a:pt x="2084" y="1787"/>
                    <a:pt x="1775" y="2108"/>
                    <a:pt x="1394" y="2108"/>
                  </a:cubicBezTo>
                  <a:cubicBezTo>
                    <a:pt x="1013" y="2108"/>
                    <a:pt x="715" y="1787"/>
                    <a:pt x="715" y="1406"/>
                  </a:cubicBezTo>
                  <a:cubicBezTo>
                    <a:pt x="715" y="1013"/>
                    <a:pt x="1024" y="703"/>
                    <a:pt x="1394" y="703"/>
                  </a:cubicBezTo>
                  <a:cubicBezTo>
                    <a:pt x="1400" y="703"/>
                    <a:pt x="1407" y="703"/>
                    <a:pt x="1414" y="703"/>
                  </a:cubicBezTo>
                  <a:close/>
                  <a:moveTo>
                    <a:pt x="1382" y="1"/>
                  </a:moveTo>
                  <a:cubicBezTo>
                    <a:pt x="1286" y="1"/>
                    <a:pt x="1215" y="72"/>
                    <a:pt x="1215" y="167"/>
                  </a:cubicBezTo>
                  <a:lnTo>
                    <a:pt x="1215" y="370"/>
                  </a:lnTo>
                  <a:cubicBezTo>
                    <a:pt x="1048" y="406"/>
                    <a:pt x="917" y="465"/>
                    <a:pt x="786" y="560"/>
                  </a:cubicBezTo>
                  <a:lnTo>
                    <a:pt x="632" y="406"/>
                  </a:lnTo>
                  <a:cubicBezTo>
                    <a:pt x="607" y="374"/>
                    <a:pt x="559" y="356"/>
                    <a:pt x="511" y="356"/>
                  </a:cubicBezTo>
                  <a:cubicBezTo>
                    <a:pt x="467" y="356"/>
                    <a:pt x="422" y="371"/>
                    <a:pt x="393" y="406"/>
                  </a:cubicBezTo>
                  <a:cubicBezTo>
                    <a:pt x="334" y="465"/>
                    <a:pt x="322" y="584"/>
                    <a:pt x="393" y="644"/>
                  </a:cubicBezTo>
                  <a:lnTo>
                    <a:pt x="548" y="798"/>
                  </a:lnTo>
                  <a:cubicBezTo>
                    <a:pt x="453" y="929"/>
                    <a:pt x="393" y="1072"/>
                    <a:pt x="370" y="1227"/>
                  </a:cubicBezTo>
                  <a:lnTo>
                    <a:pt x="155" y="1227"/>
                  </a:lnTo>
                  <a:cubicBezTo>
                    <a:pt x="72" y="1227"/>
                    <a:pt x="0" y="1299"/>
                    <a:pt x="0" y="1394"/>
                  </a:cubicBezTo>
                  <a:cubicBezTo>
                    <a:pt x="0" y="1477"/>
                    <a:pt x="72" y="1549"/>
                    <a:pt x="155" y="1549"/>
                  </a:cubicBezTo>
                  <a:lnTo>
                    <a:pt x="370" y="1549"/>
                  </a:lnTo>
                  <a:cubicBezTo>
                    <a:pt x="393" y="1715"/>
                    <a:pt x="453" y="1870"/>
                    <a:pt x="548" y="1989"/>
                  </a:cubicBezTo>
                  <a:lnTo>
                    <a:pt x="393" y="2132"/>
                  </a:lnTo>
                  <a:cubicBezTo>
                    <a:pt x="334" y="2191"/>
                    <a:pt x="334" y="2311"/>
                    <a:pt x="393" y="2370"/>
                  </a:cubicBezTo>
                  <a:cubicBezTo>
                    <a:pt x="429" y="2406"/>
                    <a:pt x="477" y="2418"/>
                    <a:pt x="512" y="2418"/>
                  </a:cubicBezTo>
                  <a:cubicBezTo>
                    <a:pt x="560" y="2418"/>
                    <a:pt x="608" y="2394"/>
                    <a:pt x="632" y="2370"/>
                  </a:cubicBezTo>
                  <a:lnTo>
                    <a:pt x="786" y="2227"/>
                  </a:lnTo>
                  <a:cubicBezTo>
                    <a:pt x="905" y="2311"/>
                    <a:pt x="1048" y="2370"/>
                    <a:pt x="1215" y="2406"/>
                  </a:cubicBezTo>
                  <a:lnTo>
                    <a:pt x="1215" y="2608"/>
                  </a:lnTo>
                  <a:cubicBezTo>
                    <a:pt x="1215" y="2703"/>
                    <a:pt x="1286" y="2775"/>
                    <a:pt x="1382" y="2775"/>
                  </a:cubicBezTo>
                  <a:cubicBezTo>
                    <a:pt x="1465" y="2775"/>
                    <a:pt x="1548" y="2703"/>
                    <a:pt x="1548" y="2608"/>
                  </a:cubicBezTo>
                  <a:lnTo>
                    <a:pt x="1548" y="2430"/>
                  </a:lnTo>
                  <a:cubicBezTo>
                    <a:pt x="1703" y="2394"/>
                    <a:pt x="1846" y="2346"/>
                    <a:pt x="1977" y="2251"/>
                  </a:cubicBezTo>
                  <a:lnTo>
                    <a:pt x="2120" y="2394"/>
                  </a:lnTo>
                  <a:cubicBezTo>
                    <a:pt x="2156" y="2430"/>
                    <a:pt x="2203" y="2442"/>
                    <a:pt x="2239" y="2442"/>
                  </a:cubicBezTo>
                  <a:cubicBezTo>
                    <a:pt x="2286" y="2442"/>
                    <a:pt x="2334" y="2430"/>
                    <a:pt x="2358" y="2394"/>
                  </a:cubicBezTo>
                  <a:cubicBezTo>
                    <a:pt x="2417" y="2346"/>
                    <a:pt x="2441" y="2215"/>
                    <a:pt x="2358" y="2156"/>
                  </a:cubicBezTo>
                  <a:lnTo>
                    <a:pt x="2215" y="2013"/>
                  </a:lnTo>
                  <a:cubicBezTo>
                    <a:pt x="2298" y="1882"/>
                    <a:pt x="2358" y="1727"/>
                    <a:pt x="2394" y="1584"/>
                  </a:cubicBezTo>
                  <a:lnTo>
                    <a:pt x="2596" y="1584"/>
                  </a:lnTo>
                  <a:cubicBezTo>
                    <a:pt x="2691" y="1584"/>
                    <a:pt x="2763" y="1501"/>
                    <a:pt x="2763" y="1418"/>
                  </a:cubicBezTo>
                  <a:cubicBezTo>
                    <a:pt x="2763" y="1299"/>
                    <a:pt x="2691" y="1227"/>
                    <a:pt x="2608" y="1227"/>
                  </a:cubicBezTo>
                  <a:lnTo>
                    <a:pt x="2394" y="1227"/>
                  </a:lnTo>
                  <a:cubicBezTo>
                    <a:pt x="2370" y="1060"/>
                    <a:pt x="2310" y="906"/>
                    <a:pt x="2215" y="798"/>
                  </a:cubicBezTo>
                  <a:lnTo>
                    <a:pt x="2370" y="644"/>
                  </a:lnTo>
                  <a:cubicBezTo>
                    <a:pt x="2417" y="584"/>
                    <a:pt x="2417" y="465"/>
                    <a:pt x="2370" y="406"/>
                  </a:cubicBezTo>
                  <a:cubicBezTo>
                    <a:pt x="2340" y="376"/>
                    <a:pt x="2292" y="361"/>
                    <a:pt x="2245" y="361"/>
                  </a:cubicBezTo>
                  <a:cubicBezTo>
                    <a:pt x="2197" y="361"/>
                    <a:pt x="2150" y="376"/>
                    <a:pt x="2120" y="406"/>
                  </a:cubicBezTo>
                  <a:lnTo>
                    <a:pt x="1977" y="560"/>
                  </a:lnTo>
                  <a:cubicBezTo>
                    <a:pt x="1858" y="465"/>
                    <a:pt x="1715" y="406"/>
                    <a:pt x="1548" y="370"/>
                  </a:cubicBezTo>
                  <a:lnTo>
                    <a:pt x="1548" y="167"/>
                  </a:lnTo>
                  <a:cubicBezTo>
                    <a:pt x="1548" y="72"/>
                    <a:pt x="1477" y="1"/>
                    <a:pt x="13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35"/>
            <p:cNvSpPr/>
            <p:nvPr/>
          </p:nvSpPr>
          <p:spPr>
            <a:xfrm>
              <a:off x="2908436" y="2488059"/>
              <a:ext cx="33612" cy="33993"/>
            </a:xfrm>
            <a:custGeom>
              <a:avLst/>
              <a:gdLst/>
              <a:ahLst/>
              <a:cxnLst/>
              <a:rect l="l" t="t" r="r" b="b"/>
              <a:pathLst>
                <a:path w="1061" h="1073" extrusionOk="0">
                  <a:moveTo>
                    <a:pt x="525" y="346"/>
                  </a:moveTo>
                  <a:cubicBezTo>
                    <a:pt x="632" y="346"/>
                    <a:pt x="715" y="430"/>
                    <a:pt x="715" y="537"/>
                  </a:cubicBezTo>
                  <a:cubicBezTo>
                    <a:pt x="715" y="632"/>
                    <a:pt x="632" y="727"/>
                    <a:pt x="525" y="727"/>
                  </a:cubicBezTo>
                  <a:cubicBezTo>
                    <a:pt x="417" y="727"/>
                    <a:pt x="334" y="632"/>
                    <a:pt x="334" y="537"/>
                  </a:cubicBezTo>
                  <a:cubicBezTo>
                    <a:pt x="334" y="430"/>
                    <a:pt x="417" y="346"/>
                    <a:pt x="525" y="346"/>
                  </a:cubicBezTo>
                  <a:close/>
                  <a:moveTo>
                    <a:pt x="525" y="1"/>
                  </a:moveTo>
                  <a:cubicBezTo>
                    <a:pt x="239" y="1"/>
                    <a:pt x="1" y="239"/>
                    <a:pt x="1" y="537"/>
                  </a:cubicBezTo>
                  <a:cubicBezTo>
                    <a:pt x="1" y="834"/>
                    <a:pt x="239" y="1072"/>
                    <a:pt x="525" y="1072"/>
                  </a:cubicBezTo>
                  <a:cubicBezTo>
                    <a:pt x="810" y="1072"/>
                    <a:pt x="1048" y="834"/>
                    <a:pt x="1048" y="537"/>
                  </a:cubicBezTo>
                  <a:cubicBezTo>
                    <a:pt x="1060" y="239"/>
                    <a:pt x="822" y="1"/>
                    <a:pt x="5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0" name="Google Shape;5980;p37"/>
          <p:cNvSpPr txBox="1">
            <a:spLocks noGrp="1"/>
          </p:cNvSpPr>
          <p:nvPr>
            <p:ph type="title"/>
          </p:nvPr>
        </p:nvSpPr>
        <p:spPr>
          <a:xfrm>
            <a:off x="443400" y="271225"/>
            <a:ext cx="3043200" cy="11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|</a:t>
            </a:r>
            <a:r>
              <a:rPr lang="en"/>
              <a:t> Trello</a:t>
            </a: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87E2090-3641-479B-A832-33CE3CDE4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74" y="1516912"/>
            <a:ext cx="8286307" cy="327062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rypto Bank Project Proposal by Slidesgo">
  <a:themeElements>
    <a:clrScheme name="Simple Light">
      <a:dk1>
        <a:srgbClr val="0091E4"/>
      </a:dk1>
      <a:lt1>
        <a:srgbClr val="FFFFFF"/>
      </a:lt1>
      <a:dk2>
        <a:srgbClr val="FAEA2A"/>
      </a:dk2>
      <a:lt2>
        <a:srgbClr val="FFA219"/>
      </a:lt2>
      <a:accent1>
        <a:srgbClr val="3AFFF8"/>
      </a:accent1>
      <a:accent2>
        <a:srgbClr val="FF49C2"/>
      </a:accent2>
      <a:accent3>
        <a:srgbClr val="270190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</Words>
  <Application>Microsoft Office PowerPoint</Application>
  <PresentationFormat>Affichage à l'écran (16:9)</PresentationFormat>
  <Paragraphs>21</Paragraphs>
  <Slides>6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4" baseType="lpstr">
      <vt:lpstr>Arial</vt:lpstr>
      <vt:lpstr>Calibri</vt:lpstr>
      <vt:lpstr>Roboto Condensed Light</vt:lpstr>
      <vt:lpstr>Barlow</vt:lpstr>
      <vt:lpstr>Palanquin Dark</vt:lpstr>
      <vt:lpstr>Fredoka One</vt:lpstr>
      <vt:lpstr>Times New Roman</vt:lpstr>
      <vt:lpstr>Crypto Bank Project Proposal by Slidesgo</vt:lpstr>
      <vt:lpstr>Mega Store</vt:lpstr>
      <vt:lpstr>| INTRODUCTION:</vt:lpstr>
      <vt:lpstr>|DIAGRAMME DE CLASS </vt:lpstr>
      <vt:lpstr>| DEVELOPMENT PROCESS:</vt:lpstr>
      <vt:lpstr>| technologies</vt:lpstr>
      <vt:lpstr>| Trello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Mega Store</dc:title>
  <dc:creator>BADR</dc:creator>
  <cp:lastModifiedBy>Badr CHANTAF</cp:lastModifiedBy>
  <cp:revision>1</cp:revision>
  <dcterms:modified xsi:type="dcterms:W3CDTF">2022-04-11T15:00:44Z</dcterms:modified>
</cp:coreProperties>
</file>